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3"/>
  </p:notesMasterIdLst>
  <p:sldIdLst>
    <p:sldId id="268" r:id="rId2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B6D"/>
    <a:srgbClr val="154885"/>
    <a:srgbClr val="144682"/>
    <a:srgbClr val="5C5B59"/>
    <a:srgbClr val="D40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B60EA-8A49-4F48-A21C-D8052C3FCF31}" v="97" dt="2026-09-10T11:34:26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033" autoAdjust="0"/>
  </p:normalViewPr>
  <p:slideViewPr>
    <p:cSldViewPr snapToGrid="0">
      <p:cViewPr varScale="1">
        <p:scale>
          <a:sx n="19" d="100"/>
          <a:sy n="19" d="100"/>
        </p:scale>
        <p:origin x="163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seppe Natrella" userId="fddcd27d-7a8e-4ceb-8a3d-e526ad1c82eb" providerId="ADAL" clId="{7CF6976A-D212-452D-8383-A13E6B2EB062}"/>
    <pc:docChg chg="undo redo custSel addSld delSld modSld modMainMaster">
      <pc:chgData name="Giuseppe Natrella" userId="fddcd27d-7a8e-4ceb-8a3d-e526ad1c82eb" providerId="ADAL" clId="{7CF6976A-D212-452D-8383-A13E6B2EB062}" dt="2026-09-10T11:35:01.585" v="4282" actId="1036"/>
      <pc:docMkLst>
        <pc:docMk/>
      </pc:docMkLst>
      <pc:sldChg chg="addSp modSp del mod">
        <pc:chgData name="Giuseppe Natrella" userId="fddcd27d-7a8e-4ceb-8a3d-e526ad1c82eb" providerId="ADAL" clId="{7CF6976A-D212-452D-8383-A13E6B2EB062}" dt="2026-09-09T12:23:13.313" v="3120" actId="47"/>
        <pc:sldMkLst>
          <pc:docMk/>
          <pc:sldMk cId="1252309855" sldId="266"/>
        </pc:sldMkLst>
        <pc:spChg chg="add mod">
          <ac:chgData name="Giuseppe Natrella" userId="fddcd27d-7a8e-4ceb-8a3d-e526ad1c82eb" providerId="ADAL" clId="{7CF6976A-D212-452D-8383-A13E6B2EB062}" dt="2026-09-09T07:08:54.197" v="23"/>
          <ac:spMkLst>
            <pc:docMk/>
            <pc:sldMk cId="1252309855" sldId="266"/>
            <ac:spMk id="3" creationId="{57E20720-A400-8EBA-4D0A-EDB91C66E598}"/>
          </ac:spMkLst>
        </pc:spChg>
        <pc:spChg chg="add mod">
          <ac:chgData name="Giuseppe Natrella" userId="fddcd27d-7a8e-4ceb-8a3d-e526ad1c82eb" providerId="ADAL" clId="{7CF6976A-D212-452D-8383-A13E6B2EB062}" dt="2026-09-09T07:04:32.017" v="15" actId="403"/>
          <ac:spMkLst>
            <pc:docMk/>
            <pc:sldMk cId="1252309855" sldId="266"/>
            <ac:spMk id="5" creationId="{E4FD8F32-1CE8-5513-103C-47F37255941B}"/>
          </ac:spMkLst>
        </pc:spChg>
        <pc:spChg chg="add mod">
          <ac:chgData name="Giuseppe Natrella" userId="fddcd27d-7a8e-4ceb-8a3d-e526ad1c82eb" providerId="ADAL" clId="{7CF6976A-D212-452D-8383-A13E6B2EB062}" dt="2026-09-09T07:09:30.883" v="25"/>
          <ac:spMkLst>
            <pc:docMk/>
            <pc:sldMk cId="1252309855" sldId="266"/>
            <ac:spMk id="7" creationId="{6AC1E420-F14D-166B-A2D7-E3A29B1032E5}"/>
          </ac:spMkLst>
        </pc:spChg>
        <pc:spChg chg="add mod">
          <ac:chgData name="Giuseppe Natrella" userId="fddcd27d-7a8e-4ceb-8a3d-e526ad1c82eb" providerId="ADAL" clId="{7CF6976A-D212-452D-8383-A13E6B2EB062}" dt="2026-09-09T07:09:57.921" v="27"/>
          <ac:spMkLst>
            <pc:docMk/>
            <pc:sldMk cId="1252309855" sldId="266"/>
            <ac:spMk id="9" creationId="{3567916E-7E2C-7E5B-A3F0-BB5FF63DE7EB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12" creationId="{1A5103E5-2C90-E371-8906-DB4C12114D56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20" creationId="{EB280D8C-8E15-79BB-7BC2-DEE58713D10E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45" creationId="{0514AEEC-C7E9-E71F-08F0-5905218363D7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46" creationId="{6FF868B4-391D-2D63-8284-B5C482EDC8C6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62" creationId="{0395C379-493B-5E3F-AF26-49257906A3A9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65" creationId="{4484DBD4-F7E3-91F8-0D28-69A51BCE5771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67" creationId="{C249C06D-3A85-9717-D065-5BDF013A51C6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68" creationId="{0B950F45-9164-F7B1-50A2-8066C25A2EF2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77" creationId="{ED980EBD-6D0D-935E-1253-766B155DC571}"/>
          </ac:spMkLst>
        </pc:spChg>
        <pc:spChg chg="add mod">
          <ac:chgData name="Giuseppe Natrella" userId="fddcd27d-7a8e-4ceb-8a3d-e526ad1c82eb" providerId="ADAL" clId="{7CF6976A-D212-452D-8383-A13E6B2EB062}" dt="2026-09-09T07:11:16.069" v="32" actId="1076"/>
          <ac:spMkLst>
            <pc:docMk/>
            <pc:sldMk cId="1252309855" sldId="266"/>
            <ac:spMk id="88" creationId="{917F3ED0-E96B-120D-1C89-B6B5BA360186}"/>
          </ac:spMkLst>
        </pc:spChg>
      </pc:sldChg>
      <pc:sldChg chg="addSp delSp modSp add del mod">
        <pc:chgData name="Giuseppe Natrella" userId="fddcd27d-7a8e-4ceb-8a3d-e526ad1c82eb" providerId="ADAL" clId="{7CF6976A-D212-452D-8383-A13E6B2EB062}" dt="2026-09-09T12:23:13.313" v="3120" actId="47"/>
        <pc:sldMkLst>
          <pc:docMk/>
          <pc:sldMk cId="967487407" sldId="267"/>
        </pc:sldMkLst>
        <pc:spChg chg="add del">
          <ac:chgData name="Giuseppe Natrella" userId="fddcd27d-7a8e-4ceb-8a3d-e526ad1c82eb" providerId="ADAL" clId="{7CF6976A-D212-452D-8383-A13E6B2EB062}" dt="2026-09-09T07:16:21.053" v="149" actId="478"/>
          <ac:spMkLst>
            <pc:docMk/>
            <pc:sldMk cId="967487407" sldId="267"/>
            <ac:spMk id="2" creationId="{0EB9A44F-3B90-A0C3-5DEF-63BCE981C564}"/>
          </ac:spMkLst>
        </pc:spChg>
        <pc:spChg chg="add del">
          <ac:chgData name="Giuseppe Natrella" userId="fddcd27d-7a8e-4ceb-8a3d-e526ad1c82eb" providerId="ADAL" clId="{7CF6976A-D212-452D-8383-A13E6B2EB062}" dt="2026-09-09T07:16:33.274" v="151" actId="478"/>
          <ac:spMkLst>
            <pc:docMk/>
            <pc:sldMk cId="967487407" sldId="267"/>
            <ac:spMk id="4" creationId="{CA4E4A79-98A2-53EB-7050-0390D2A413D1}"/>
          </ac:spMkLst>
        </pc:spChg>
        <pc:spChg chg="add mod">
          <ac:chgData name="Giuseppe Natrella" userId="fddcd27d-7a8e-4ceb-8a3d-e526ad1c82eb" providerId="ADAL" clId="{7CF6976A-D212-452D-8383-A13E6B2EB062}" dt="2026-09-09T07:32:20.081" v="344" actId="208"/>
          <ac:spMkLst>
            <pc:docMk/>
            <pc:sldMk cId="967487407" sldId="267"/>
            <ac:spMk id="6" creationId="{9C590C16-9D18-647B-635C-E9E7612CD8BA}"/>
          </ac:spMkLst>
        </pc:spChg>
        <pc:spChg chg="mod">
          <ac:chgData name="Giuseppe Natrella" userId="fddcd27d-7a8e-4ceb-8a3d-e526ad1c82eb" providerId="ADAL" clId="{7CF6976A-D212-452D-8383-A13E6B2EB062}" dt="2026-09-09T07:26:27.976" v="329" actId="1076"/>
          <ac:spMkLst>
            <pc:docMk/>
            <pc:sldMk cId="967487407" sldId="267"/>
            <ac:spMk id="9" creationId="{50364AE6-0343-864A-233C-934297391650}"/>
          </ac:spMkLst>
        </pc:spChg>
        <pc:spChg chg="mod ord">
          <ac:chgData name="Giuseppe Natrella" userId="fddcd27d-7a8e-4ceb-8a3d-e526ad1c82eb" providerId="ADAL" clId="{7CF6976A-D212-452D-8383-A13E6B2EB062}" dt="2026-09-09T07:32:29.560" v="345" actId="207"/>
          <ac:spMkLst>
            <pc:docMk/>
            <pc:sldMk cId="967487407" sldId="267"/>
            <ac:spMk id="10" creationId="{5F9A0C81-463C-23DB-8453-A54420B35D48}"/>
          </ac:spMkLst>
        </pc:spChg>
        <pc:spChg chg="del mod">
          <ac:chgData name="Giuseppe Natrella" userId="fddcd27d-7a8e-4ceb-8a3d-e526ad1c82eb" providerId="ADAL" clId="{7CF6976A-D212-452D-8383-A13E6B2EB062}" dt="2026-09-09T07:21:37.081" v="246" actId="478"/>
          <ac:spMkLst>
            <pc:docMk/>
            <pc:sldMk cId="967487407" sldId="267"/>
            <ac:spMk id="11" creationId="{778C0A1D-F050-B0FF-2FBE-DF2DF62D6E56}"/>
          </ac:spMkLst>
        </pc:spChg>
        <pc:spChg chg="mod">
          <ac:chgData name="Giuseppe Natrella" userId="fddcd27d-7a8e-4ceb-8a3d-e526ad1c82eb" providerId="ADAL" clId="{7CF6976A-D212-452D-8383-A13E6B2EB062}" dt="2026-09-09T07:37:55.851" v="455" actId="1076"/>
          <ac:spMkLst>
            <pc:docMk/>
            <pc:sldMk cId="967487407" sldId="267"/>
            <ac:spMk id="12" creationId="{4DFA94BC-3B70-62FF-4E61-DB9EB72553C9}"/>
          </ac:spMkLst>
        </pc:spChg>
        <pc:spChg chg="del">
          <ac:chgData name="Giuseppe Natrella" userId="fddcd27d-7a8e-4ceb-8a3d-e526ad1c82eb" providerId="ADAL" clId="{7CF6976A-D212-452D-8383-A13E6B2EB062}" dt="2026-09-09T07:47:54.983" v="471" actId="478"/>
          <ac:spMkLst>
            <pc:docMk/>
            <pc:sldMk cId="967487407" sldId="267"/>
            <ac:spMk id="13" creationId="{FA8AE120-11FC-7047-8219-2211ADC65305}"/>
          </ac:spMkLst>
        </pc:spChg>
        <pc:spChg chg="del">
          <ac:chgData name="Giuseppe Natrella" userId="fddcd27d-7a8e-4ceb-8a3d-e526ad1c82eb" providerId="ADAL" clId="{7CF6976A-D212-452D-8383-A13E6B2EB062}" dt="2026-09-09T07:47:54.983" v="471" actId="478"/>
          <ac:spMkLst>
            <pc:docMk/>
            <pc:sldMk cId="967487407" sldId="267"/>
            <ac:spMk id="14" creationId="{71F0E065-1524-A508-3FA8-EA99EEF91A5A}"/>
          </ac:spMkLst>
        </pc:spChg>
        <pc:spChg chg="mod">
          <ac:chgData name="Giuseppe Natrella" userId="fddcd27d-7a8e-4ceb-8a3d-e526ad1c82eb" providerId="ADAL" clId="{7CF6976A-D212-452D-8383-A13E6B2EB062}" dt="2026-09-09T07:37:18.302" v="452" actId="123"/>
          <ac:spMkLst>
            <pc:docMk/>
            <pc:sldMk cId="967487407" sldId="267"/>
            <ac:spMk id="15" creationId="{AB65242D-D553-B602-EC32-EA10B242B0FA}"/>
          </ac:spMkLst>
        </pc:spChg>
        <pc:spChg chg="del">
          <ac:chgData name="Giuseppe Natrella" userId="fddcd27d-7a8e-4ceb-8a3d-e526ad1c82eb" providerId="ADAL" clId="{7CF6976A-D212-452D-8383-A13E6B2EB062}" dt="2026-09-09T07:48:08.230" v="474" actId="478"/>
          <ac:spMkLst>
            <pc:docMk/>
            <pc:sldMk cId="967487407" sldId="267"/>
            <ac:spMk id="16" creationId="{D83F4BF9-2619-4CAF-9487-F7828639F113}"/>
          </ac:spMkLst>
        </pc:spChg>
        <pc:spChg chg="del">
          <ac:chgData name="Giuseppe Natrella" userId="fddcd27d-7a8e-4ceb-8a3d-e526ad1c82eb" providerId="ADAL" clId="{7CF6976A-D212-452D-8383-A13E6B2EB062}" dt="2026-09-09T07:48:08.230" v="474" actId="478"/>
          <ac:spMkLst>
            <pc:docMk/>
            <pc:sldMk cId="967487407" sldId="267"/>
            <ac:spMk id="17" creationId="{16E53E90-3CD6-D327-3AE0-88CB92DABC93}"/>
          </ac:spMkLst>
        </pc:spChg>
        <pc:spChg chg="mod">
          <ac:chgData name="Giuseppe Natrella" userId="fddcd27d-7a8e-4ceb-8a3d-e526ad1c82eb" providerId="ADAL" clId="{7CF6976A-D212-452D-8383-A13E6B2EB062}" dt="2026-09-09T08:46:36.969" v="621" actId="113"/>
          <ac:spMkLst>
            <pc:docMk/>
            <pc:sldMk cId="967487407" sldId="267"/>
            <ac:spMk id="18" creationId="{95F20AD0-F85E-3B64-5CF8-D08EE50F1A90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19" creationId="{A4B85731-F938-607D-1BCC-B2BEE1C096AB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0" creationId="{28685CB8-C4CD-62E7-7908-3C2B03F21976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1" creationId="{6C0A042A-1D76-63C0-439A-E049D67850D2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2" creationId="{CFE37CED-3EC0-43A8-9D83-5F42DA5974C2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3" creationId="{1E6F40A4-5668-1008-D69B-F20C0A239307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4" creationId="{7178BD11-6928-12BA-A3AA-EC6D287E7D22}"/>
          </ac:spMkLst>
        </pc:spChg>
        <pc:spChg chg="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5" creationId="{11A2556C-0FA9-66C6-80A5-852704C5FE99}"/>
          </ac:spMkLst>
        </pc:spChg>
        <pc:spChg chg="add 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6" creationId="{23DD5947-A2EB-EB04-AE64-C21F769BCBE1}"/>
          </ac:spMkLst>
        </pc:spChg>
        <pc:spChg chg="add del mod">
          <ac:chgData name="Giuseppe Natrella" userId="fddcd27d-7a8e-4ceb-8a3d-e526ad1c82eb" providerId="ADAL" clId="{7CF6976A-D212-452D-8383-A13E6B2EB062}" dt="2026-09-09T09:05:10.405" v="1160" actId="478"/>
          <ac:spMkLst>
            <pc:docMk/>
            <pc:sldMk cId="967487407" sldId="267"/>
            <ac:spMk id="27" creationId="{6D7554E6-E8A6-1171-651E-D01FFE008A38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28" creationId="{AF01A8AE-2A1F-51F2-2705-A1674AD2DC48}"/>
          </ac:spMkLst>
        </pc:spChg>
        <pc:spChg chg="mod">
          <ac:chgData name="Giuseppe Natrella" userId="fddcd27d-7a8e-4ceb-8a3d-e526ad1c82eb" providerId="ADAL" clId="{7CF6976A-D212-452D-8383-A13E6B2EB062}" dt="2026-09-09T08:38:48.125" v="568" actId="207"/>
          <ac:spMkLst>
            <pc:docMk/>
            <pc:sldMk cId="967487407" sldId="267"/>
            <ac:spMk id="29" creationId="{1432EA23-150E-1D1A-34B4-8E02E9282ECB}"/>
          </ac:spMkLst>
        </pc:spChg>
        <pc:spChg chg="mod">
          <ac:chgData name="Giuseppe Natrella" userId="fddcd27d-7a8e-4ceb-8a3d-e526ad1c82eb" providerId="ADAL" clId="{7CF6976A-D212-452D-8383-A13E6B2EB062}" dt="2026-09-09T07:38:49.435" v="460" actId="1076"/>
          <ac:spMkLst>
            <pc:docMk/>
            <pc:sldMk cId="967487407" sldId="267"/>
            <ac:spMk id="30" creationId="{14E6DACA-6641-78F3-2FD0-01CA7F93DDFE}"/>
          </ac:spMkLst>
        </pc:spChg>
        <pc:spChg chg="mod">
          <ac:chgData name="Giuseppe Natrella" userId="fddcd27d-7a8e-4ceb-8a3d-e526ad1c82eb" providerId="ADAL" clId="{7CF6976A-D212-452D-8383-A13E6B2EB062}" dt="2026-09-09T08:42:55.723" v="606" actId="207"/>
          <ac:spMkLst>
            <pc:docMk/>
            <pc:sldMk cId="967487407" sldId="267"/>
            <ac:spMk id="31" creationId="{1792661F-750C-3B17-C671-447563DAB69B}"/>
          </ac:spMkLst>
        </pc:spChg>
        <pc:spChg chg="mod">
          <ac:chgData name="Giuseppe Natrella" userId="fddcd27d-7a8e-4ceb-8a3d-e526ad1c82eb" providerId="ADAL" clId="{7CF6976A-D212-452D-8383-A13E6B2EB062}" dt="2026-09-09T08:42:44.841" v="605" actId="207"/>
          <ac:spMkLst>
            <pc:docMk/>
            <pc:sldMk cId="967487407" sldId="267"/>
            <ac:spMk id="32" creationId="{52EE15A6-7172-BF35-CA95-38F03F41D9D8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33" creationId="{D7A3AF06-9E3A-AEE5-29D2-755A270C7F71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34" creationId="{4A906ED4-AD02-4027-F827-3230D0135282}"/>
          </ac:spMkLst>
        </pc:spChg>
        <pc:spChg chg="mod">
          <ac:chgData name="Giuseppe Natrella" userId="fddcd27d-7a8e-4ceb-8a3d-e526ad1c82eb" providerId="ADAL" clId="{7CF6976A-D212-452D-8383-A13E6B2EB062}" dt="2026-09-09T07:38:49.435" v="460" actId="1076"/>
          <ac:spMkLst>
            <pc:docMk/>
            <pc:sldMk cId="967487407" sldId="267"/>
            <ac:spMk id="35" creationId="{B48E3680-F5CE-AEB9-00F6-4636735B868B}"/>
          </ac:spMkLst>
        </pc:spChg>
        <pc:spChg chg="mod">
          <ac:chgData name="Giuseppe Natrella" userId="fddcd27d-7a8e-4ceb-8a3d-e526ad1c82eb" providerId="ADAL" clId="{7CF6976A-D212-452D-8383-A13E6B2EB062}" dt="2026-09-09T08:42:58.232" v="607" actId="207"/>
          <ac:spMkLst>
            <pc:docMk/>
            <pc:sldMk cId="967487407" sldId="267"/>
            <ac:spMk id="36" creationId="{1A1BD87F-C0C0-3F44-B8FA-37671B74DAFD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37" creationId="{6874AE43-1C8F-B9BB-4017-31E440BD1AE0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38" creationId="{89EEDAD2-C595-1715-0C45-6469CE1CF98C}"/>
          </ac:spMkLst>
        </pc:spChg>
        <pc:spChg chg="add del 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39" creationId="{41F18435-3BA9-D318-FFCF-ED0C5AEC67B5}"/>
          </ac:spMkLst>
        </pc:spChg>
        <pc:spChg chg="add del">
          <ac:chgData name="Giuseppe Natrella" userId="fddcd27d-7a8e-4ceb-8a3d-e526ad1c82eb" providerId="ADAL" clId="{7CF6976A-D212-452D-8383-A13E6B2EB062}" dt="2026-09-09T07:22:01.403" v="253" actId="478"/>
          <ac:spMkLst>
            <pc:docMk/>
            <pc:sldMk cId="967487407" sldId="267"/>
            <ac:spMk id="40" creationId="{8C12AC5E-ABEC-342D-64B2-077E90063F9D}"/>
          </ac:spMkLst>
        </pc:spChg>
        <pc:spChg chg="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41" creationId="{9AF668DB-E28F-5A82-D736-6444E3CB9FE3}"/>
          </ac:spMkLst>
        </pc:spChg>
        <pc:spChg chg="add del 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42" creationId="{368E2609-B0A2-3223-9F08-3783330F4A97}"/>
          </ac:spMkLst>
        </pc:spChg>
        <pc:spChg chg="add del 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43" creationId="{04D2208E-E842-8BD0-46EB-315EA0CBF79A}"/>
          </ac:spMkLst>
        </pc:spChg>
        <pc:spChg chg="mod">
          <ac:chgData name="Giuseppe Natrella" userId="fddcd27d-7a8e-4ceb-8a3d-e526ad1c82eb" providerId="ADAL" clId="{7CF6976A-D212-452D-8383-A13E6B2EB062}" dt="2026-09-09T08:39:37.397" v="581" actId="207"/>
          <ac:spMkLst>
            <pc:docMk/>
            <pc:sldMk cId="967487407" sldId="267"/>
            <ac:spMk id="44" creationId="{1251CFB5-2D06-809B-A3E9-9F95DE06924B}"/>
          </ac:spMkLst>
        </pc:spChg>
        <pc:spChg chg="add del mod">
          <ac:chgData name="Giuseppe Natrella" userId="fddcd27d-7a8e-4ceb-8a3d-e526ad1c82eb" providerId="ADAL" clId="{7CF6976A-D212-452D-8383-A13E6B2EB062}" dt="2026-09-09T08:52:04.083" v="745" actId="1076"/>
          <ac:spMkLst>
            <pc:docMk/>
            <pc:sldMk cId="967487407" sldId="267"/>
            <ac:spMk id="45" creationId="{35D1F97C-F95B-E410-24FE-F1CC3BD65BA9}"/>
          </ac:spMkLst>
        </pc:spChg>
        <pc:spChg chg="add del mod">
          <ac:chgData name="Giuseppe Natrella" userId="fddcd27d-7a8e-4ceb-8a3d-e526ad1c82eb" providerId="ADAL" clId="{7CF6976A-D212-452D-8383-A13E6B2EB062}" dt="2026-09-09T08:43:01.733" v="609" actId="207"/>
          <ac:spMkLst>
            <pc:docMk/>
            <pc:sldMk cId="967487407" sldId="267"/>
            <ac:spMk id="46" creationId="{784EDACB-6D48-D54D-1F4D-94AD294F1CE6}"/>
          </ac:spMkLst>
        </pc:spChg>
        <pc:spChg chg="del">
          <ac:chgData name="Giuseppe Natrella" userId="fddcd27d-7a8e-4ceb-8a3d-e526ad1c82eb" providerId="ADAL" clId="{7CF6976A-D212-452D-8383-A13E6B2EB062}" dt="2026-09-09T07:38:23.881" v="457" actId="21"/>
          <ac:spMkLst>
            <pc:docMk/>
            <pc:sldMk cId="967487407" sldId="267"/>
            <ac:spMk id="47" creationId="{3416A1A7-4717-39E9-7C45-62D14634D93B}"/>
          </ac:spMkLst>
        </pc:spChg>
        <pc:spChg chg="del">
          <ac:chgData name="Giuseppe Natrella" userId="fddcd27d-7a8e-4ceb-8a3d-e526ad1c82eb" providerId="ADAL" clId="{7CF6976A-D212-452D-8383-A13E6B2EB062}" dt="2026-09-09T09:05:14.823" v="1161" actId="478"/>
          <ac:spMkLst>
            <pc:docMk/>
            <pc:sldMk cId="967487407" sldId="267"/>
            <ac:spMk id="48" creationId="{585A15B6-A3BD-269E-7E51-484390FB25BE}"/>
          </ac:spMkLst>
        </pc:spChg>
        <pc:spChg chg="del">
          <ac:chgData name="Giuseppe Natrella" userId="fddcd27d-7a8e-4ceb-8a3d-e526ad1c82eb" providerId="ADAL" clId="{7CF6976A-D212-452D-8383-A13E6B2EB062}" dt="2026-09-09T07:48:28.457" v="475" actId="21"/>
          <ac:spMkLst>
            <pc:docMk/>
            <pc:sldMk cId="967487407" sldId="267"/>
            <ac:spMk id="49" creationId="{7F6C377A-ED3B-9918-65B3-0D85BE111BDA}"/>
          </ac:spMkLst>
        </pc:spChg>
        <pc:spChg chg="del">
          <ac:chgData name="Giuseppe Natrella" userId="fddcd27d-7a8e-4ceb-8a3d-e526ad1c82eb" providerId="ADAL" clId="{7CF6976A-D212-452D-8383-A13E6B2EB062}" dt="2026-09-09T07:48:28.457" v="475" actId="21"/>
          <ac:spMkLst>
            <pc:docMk/>
            <pc:sldMk cId="967487407" sldId="267"/>
            <ac:spMk id="50" creationId="{DD76DFAF-7047-A3B7-DC3F-53DBF1A1AB59}"/>
          </ac:spMkLst>
        </pc:spChg>
        <pc:spChg chg="del">
          <ac:chgData name="Giuseppe Natrella" userId="fddcd27d-7a8e-4ceb-8a3d-e526ad1c82eb" providerId="ADAL" clId="{7CF6976A-D212-452D-8383-A13E6B2EB062}" dt="2026-09-09T07:21:56.009" v="249" actId="478"/>
          <ac:spMkLst>
            <pc:docMk/>
            <pc:sldMk cId="967487407" sldId="267"/>
            <ac:spMk id="54" creationId="{736F0C3F-C955-D8E6-214F-765A110BAA74}"/>
          </ac:spMkLst>
        </pc:spChg>
        <pc:spChg chg="del">
          <ac:chgData name="Giuseppe Natrella" userId="fddcd27d-7a8e-4ceb-8a3d-e526ad1c82eb" providerId="ADAL" clId="{7CF6976A-D212-452D-8383-A13E6B2EB062}" dt="2026-09-09T07:21:56.009" v="249" actId="478"/>
          <ac:spMkLst>
            <pc:docMk/>
            <pc:sldMk cId="967487407" sldId="267"/>
            <ac:spMk id="55" creationId="{83475D00-16AE-5442-8362-34B2267067CF}"/>
          </ac:spMkLst>
        </pc:spChg>
        <pc:spChg chg="del">
          <ac:chgData name="Giuseppe Natrella" userId="fddcd27d-7a8e-4ceb-8a3d-e526ad1c82eb" providerId="ADAL" clId="{7CF6976A-D212-452D-8383-A13E6B2EB062}" dt="2026-09-09T07:21:56.009" v="249" actId="478"/>
          <ac:spMkLst>
            <pc:docMk/>
            <pc:sldMk cId="967487407" sldId="267"/>
            <ac:spMk id="56" creationId="{BB988B4F-AA71-4019-B7DF-C4641C49F5C6}"/>
          </ac:spMkLst>
        </pc:spChg>
        <pc:spChg chg="del">
          <ac:chgData name="Giuseppe Natrella" userId="fddcd27d-7a8e-4ceb-8a3d-e526ad1c82eb" providerId="ADAL" clId="{7CF6976A-D212-452D-8383-A13E6B2EB062}" dt="2026-09-09T07:21:56.009" v="249" actId="478"/>
          <ac:spMkLst>
            <pc:docMk/>
            <pc:sldMk cId="967487407" sldId="267"/>
            <ac:spMk id="58" creationId="{3E8715CA-B1F3-F9EB-617F-22DC06AD5814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60" creationId="{C9AA8680-0510-AF02-CACC-921043711D85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62" creationId="{303B5D18-B25F-A685-518A-10C1645CC430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63" creationId="{6BA16952-2772-AB97-1DA1-11EEF5467850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65" creationId="{ADC7C9CA-B8E9-B5F6-3537-2964AF51E2A8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66" creationId="{BD740D38-C6F9-AD29-7CF8-16062B75435B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67" creationId="{6EF58CD6-5CF2-9248-54DA-93B88BCDCF38}"/>
          </ac:spMkLst>
        </pc:spChg>
        <pc:spChg chg="del">
          <ac:chgData name="Giuseppe Natrella" userId="fddcd27d-7a8e-4ceb-8a3d-e526ad1c82eb" providerId="ADAL" clId="{7CF6976A-D212-452D-8383-A13E6B2EB062}" dt="2026-09-09T07:21:51.497" v="248" actId="478"/>
          <ac:spMkLst>
            <pc:docMk/>
            <pc:sldMk cId="967487407" sldId="267"/>
            <ac:spMk id="68" creationId="{549B1689-194B-DC5F-92DE-CA1E986BADD0}"/>
          </ac:spMkLst>
        </pc:spChg>
        <pc:spChg chg="add del">
          <ac:chgData name="Giuseppe Natrella" userId="fddcd27d-7a8e-4ceb-8a3d-e526ad1c82eb" providerId="ADAL" clId="{7CF6976A-D212-452D-8383-A13E6B2EB062}" dt="2026-09-09T07:22:03.497" v="254" actId="478"/>
          <ac:spMkLst>
            <pc:docMk/>
            <pc:sldMk cId="967487407" sldId="267"/>
            <ac:spMk id="70" creationId="{B83E7973-6DCB-7DD0-2060-2A7224709BC0}"/>
          </ac:spMkLst>
        </pc:spChg>
        <pc:spChg chg="add del">
          <ac:chgData name="Giuseppe Natrella" userId="fddcd27d-7a8e-4ceb-8a3d-e526ad1c82eb" providerId="ADAL" clId="{7CF6976A-D212-452D-8383-A13E6B2EB062}" dt="2026-09-09T07:22:03.497" v="254" actId="478"/>
          <ac:spMkLst>
            <pc:docMk/>
            <pc:sldMk cId="967487407" sldId="267"/>
            <ac:spMk id="72" creationId="{EE05FFC5-9968-C466-B33E-BB50F467669C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74" creationId="{A0B70030-1386-5500-4FD0-AC22278FA825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75" creationId="{9883DA75-EFEE-0EF0-68C9-A3F7D4E986C3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76" creationId="{3BFCA2D5-2B6D-4586-9E14-774A9819BFF4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77" creationId="{8269B430-00F5-02A7-54E2-B645BAE1FD04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79" creationId="{B4A98E48-1E04-3716-6A89-B0023DF15065}"/>
          </ac:spMkLst>
        </pc:spChg>
        <pc:spChg chg="del">
          <ac:chgData name="Giuseppe Natrella" userId="fddcd27d-7a8e-4ceb-8a3d-e526ad1c82eb" providerId="ADAL" clId="{7CF6976A-D212-452D-8383-A13E6B2EB062}" dt="2026-09-09T07:21:49.913" v="247" actId="478"/>
          <ac:spMkLst>
            <pc:docMk/>
            <pc:sldMk cId="967487407" sldId="267"/>
            <ac:spMk id="80" creationId="{462205C1-8CCD-DDA5-75AA-EB228EB3353D}"/>
          </ac:spMkLst>
        </pc:spChg>
        <pc:spChg chg="del">
          <ac:chgData name="Giuseppe Natrella" userId="fddcd27d-7a8e-4ceb-8a3d-e526ad1c82eb" providerId="ADAL" clId="{7CF6976A-D212-452D-8383-A13E6B2EB062}" dt="2026-09-09T07:21:57.497" v="250" actId="478"/>
          <ac:spMkLst>
            <pc:docMk/>
            <pc:sldMk cId="967487407" sldId="267"/>
            <ac:spMk id="83" creationId="{9CE8AC99-4BA4-8F7D-2DD0-1BC302758650}"/>
          </ac:spMkLst>
        </pc:spChg>
        <pc:spChg chg="del">
          <ac:chgData name="Giuseppe Natrella" userId="fddcd27d-7a8e-4ceb-8a3d-e526ad1c82eb" providerId="ADAL" clId="{7CF6976A-D212-452D-8383-A13E6B2EB062}" dt="2026-09-09T07:21:57.497" v="250" actId="478"/>
          <ac:spMkLst>
            <pc:docMk/>
            <pc:sldMk cId="967487407" sldId="267"/>
            <ac:spMk id="85" creationId="{B85D8B47-6B87-06AA-6C6D-0C64D79C55E0}"/>
          </ac:spMkLst>
        </pc:spChg>
        <pc:spChg chg="del">
          <ac:chgData name="Giuseppe Natrella" userId="fddcd27d-7a8e-4ceb-8a3d-e526ad1c82eb" providerId="ADAL" clId="{7CF6976A-D212-452D-8383-A13E6B2EB062}" dt="2026-09-09T07:21:57.497" v="250" actId="478"/>
          <ac:spMkLst>
            <pc:docMk/>
            <pc:sldMk cId="967487407" sldId="267"/>
            <ac:spMk id="86" creationId="{0E91870D-9E19-D465-BFFF-BB84F9DD4334}"/>
          </ac:spMkLst>
        </pc:spChg>
        <pc:spChg chg="del">
          <ac:chgData name="Giuseppe Natrella" userId="fddcd27d-7a8e-4ceb-8a3d-e526ad1c82eb" providerId="ADAL" clId="{7CF6976A-D212-452D-8383-A13E6B2EB062}" dt="2026-09-09T07:21:57.497" v="250" actId="478"/>
          <ac:spMkLst>
            <pc:docMk/>
            <pc:sldMk cId="967487407" sldId="267"/>
            <ac:spMk id="87" creationId="{27A05185-47D2-7850-B81C-DEC4234DEED1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88" creationId="{4260A9AC-61F2-9284-D443-C603D5E326FE}"/>
          </ac:spMkLst>
        </pc:spChg>
        <pc:spChg chg="del">
          <ac:chgData name="Giuseppe Natrella" userId="fddcd27d-7a8e-4ceb-8a3d-e526ad1c82eb" providerId="ADAL" clId="{7CF6976A-D212-452D-8383-A13E6B2EB062}" dt="2026-09-09T07:21:58.761" v="251" actId="478"/>
          <ac:spMkLst>
            <pc:docMk/>
            <pc:sldMk cId="967487407" sldId="267"/>
            <ac:spMk id="89" creationId="{6C2914B0-47D3-F49F-CDBE-D603BD9F4A28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90" creationId="{FB906B7B-F8FC-502E-A31C-8F63524C449E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91" creationId="{A9BD3DDF-8A11-A73D-1A33-E17FB012091B}"/>
          </ac:spMkLst>
        </pc:spChg>
        <pc:spChg chg="del">
          <ac:chgData name="Giuseppe Natrella" userId="fddcd27d-7a8e-4ceb-8a3d-e526ad1c82eb" providerId="ADAL" clId="{7CF6976A-D212-452D-8383-A13E6B2EB062}" dt="2026-09-09T07:22:05.065" v="255" actId="478"/>
          <ac:spMkLst>
            <pc:docMk/>
            <pc:sldMk cId="967487407" sldId="267"/>
            <ac:spMk id="92" creationId="{B57BB091-6F8E-E8B3-BCDD-2EAB7F79CE51}"/>
          </ac:spMkLst>
        </pc:spChg>
        <pc:spChg chg="del">
          <ac:chgData name="Giuseppe Natrella" userId="fddcd27d-7a8e-4ceb-8a3d-e526ad1c82eb" providerId="ADAL" clId="{7CF6976A-D212-452D-8383-A13E6B2EB062}" dt="2026-09-09T07:22:07.768" v="257" actId="478"/>
          <ac:spMkLst>
            <pc:docMk/>
            <pc:sldMk cId="967487407" sldId="267"/>
            <ac:spMk id="93" creationId="{AE8D2C5D-B3B7-7EAB-0524-D4F619967BF1}"/>
          </ac:spMkLst>
        </pc:spChg>
        <pc:spChg chg="mod">
          <ac:chgData name="Giuseppe Natrella" userId="fddcd27d-7a8e-4ceb-8a3d-e526ad1c82eb" providerId="ADAL" clId="{7CF6976A-D212-452D-8383-A13E6B2EB062}" dt="2026-09-09T07:23:09.368" v="264" actId="206"/>
          <ac:spMkLst>
            <pc:docMk/>
            <pc:sldMk cId="967487407" sldId="267"/>
            <ac:spMk id="95" creationId="{4AD951BF-F52F-9C0C-FC63-9C45C114ADFB}"/>
          </ac:spMkLst>
        </pc:spChg>
        <pc:spChg chg="mod">
          <ac:chgData name="Giuseppe Natrella" userId="fddcd27d-7a8e-4ceb-8a3d-e526ad1c82eb" providerId="ADAL" clId="{7CF6976A-D212-452D-8383-A13E6B2EB062}" dt="2026-09-09T07:23:09.368" v="264" actId="206"/>
          <ac:spMkLst>
            <pc:docMk/>
            <pc:sldMk cId="967487407" sldId="267"/>
            <ac:spMk id="96" creationId="{B5F3398E-7D96-20AB-B1B8-CF1FABC008A1}"/>
          </ac:spMkLst>
        </pc:spChg>
        <pc:spChg chg="mod">
          <ac:chgData name="Giuseppe Natrella" userId="fddcd27d-7a8e-4ceb-8a3d-e526ad1c82eb" providerId="ADAL" clId="{7CF6976A-D212-452D-8383-A13E6B2EB062}" dt="2026-09-09T07:24:08.946" v="275" actId="1076"/>
          <ac:spMkLst>
            <pc:docMk/>
            <pc:sldMk cId="967487407" sldId="267"/>
            <ac:spMk id="98" creationId="{E93110D6-4678-0C22-9E61-6B9FAB656792}"/>
          </ac:spMkLst>
        </pc:spChg>
        <pc:spChg chg="mod">
          <ac:chgData name="Giuseppe Natrella" userId="fddcd27d-7a8e-4ceb-8a3d-e526ad1c82eb" providerId="ADAL" clId="{7CF6976A-D212-452D-8383-A13E6B2EB062}" dt="2026-09-09T07:24:02.538" v="273" actId="206"/>
          <ac:spMkLst>
            <pc:docMk/>
            <pc:sldMk cId="967487407" sldId="267"/>
            <ac:spMk id="99" creationId="{EA0FAD61-2F6C-6C05-D5D7-0A15CFDC0120}"/>
          </ac:spMkLst>
        </pc:spChg>
        <pc:spChg chg="mod">
          <ac:chgData name="Giuseppe Natrella" userId="fddcd27d-7a8e-4ceb-8a3d-e526ad1c82eb" providerId="ADAL" clId="{7CF6976A-D212-452D-8383-A13E6B2EB062}" dt="2026-09-09T07:27:10.521" v="342" actId="1036"/>
          <ac:spMkLst>
            <pc:docMk/>
            <pc:sldMk cId="967487407" sldId="267"/>
            <ac:spMk id="101" creationId="{BF91C272-CFF1-304C-C4CC-D33BCE5C591E}"/>
          </ac:spMkLst>
        </pc:spChg>
        <pc:spChg chg="mod">
          <ac:chgData name="Giuseppe Natrella" userId="fddcd27d-7a8e-4ceb-8a3d-e526ad1c82eb" providerId="ADAL" clId="{7CF6976A-D212-452D-8383-A13E6B2EB062}" dt="2026-09-09T07:25:47.592" v="321" actId="206"/>
          <ac:spMkLst>
            <pc:docMk/>
            <pc:sldMk cId="967487407" sldId="267"/>
            <ac:spMk id="102" creationId="{27A05147-5500-6921-B7CF-26F2DC8D84B1}"/>
          </ac:spMkLst>
        </pc:spChg>
        <pc:spChg chg="mod">
          <ac:chgData name="Giuseppe Natrella" userId="fddcd27d-7a8e-4ceb-8a3d-e526ad1c82eb" providerId="ADAL" clId="{7CF6976A-D212-452D-8383-A13E6B2EB062}" dt="2026-09-09T07:34:03.175" v="353" actId="20577"/>
          <ac:spMkLst>
            <pc:docMk/>
            <pc:sldMk cId="967487407" sldId="267"/>
            <ac:spMk id="104" creationId="{59295D32-AD12-404F-91D3-7706B6084E4B}"/>
          </ac:spMkLst>
        </pc:spChg>
        <pc:spChg chg="mod">
          <ac:chgData name="Giuseppe Natrella" userId="fddcd27d-7a8e-4ceb-8a3d-e526ad1c82eb" providerId="ADAL" clId="{7CF6976A-D212-452D-8383-A13E6B2EB062}" dt="2026-09-09T07:34:00.346" v="348" actId="20577"/>
          <ac:spMkLst>
            <pc:docMk/>
            <pc:sldMk cId="967487407" sldId="267"/>
            <ac:spMk id="105" creationId="{4FBD1216-08DE-6DEE-60FE-D7081C17DD0C}"/>
          </ac:spMkLst>
        </pc:spChg>
        <pc:spChg chg="mod">
          <ac:chgData name="Giuseppe Natrella" userId="fddcd27d-7a8e-4ceb-8a3d-e526ad1c82eb" providerId="ADAL" clId="{7CF6976A-D212-452D-8383-A13E6B2EB062}" dt="2026-09-09T07:48:03.037" v="473"/>
          <ac:spMkLst>
            <pc:docMk/>
            <pc:sldMk cId="967487407" sldId="267"/>
            <ac:spMk id="107" creationId="{EB2043EA-3A90-1950-03EE-5BB614586F4B}"/>
          </ac:spMkLst>
        </pc:spChg>
        <pc:spChg chg="mod">
          <ac:chgData name="Giuseppe Natrella" userId="fddcd27d-7a8e-4ceb-8a3d-e526ad1c82eb" providerId="ADAL" clId="{7CF6976A-D212-452D-8383-A13E6B2EB062}" dt="2026-09-09T07:36:28.717" v="425" actId="206"/>
          <ac:spMkLst>
            <pc:docMk/>
            <pc:sldMk cId="967487407" sldId="267"/>
            <ac:spMk id="108" creationId="{8EECCF8C-9E88-BA9D-97B7-07131EE33D7A}"/>
          </ac:spMkLst>
        </pc:spChg>
        <pc:spChg chg="add del mod">
          <ac:chgData name="Giuseppe Natrella" userId="fddcd27d-7a8e-4ceb-8a3d-e526ad1c82eb" providerId="ADAL" clId="{7CF6976A-D212-452D-8383-A13E6B2EB062}" dt="2026-09-09T09:03:50.214" v="1153" actId="478"/>
          <ac:spMkLst>
            <pc:docMk/>
            <pc:sldMk cId="967487407" sldId="267"/>
            <ac:spMk id="110" creationId="{F2FB9979-EA26-7F5A-21FF-C02A949E4E76}"/>
          </ac:spMkLst>
        </pc:spChg>
        <pc:spChg chg="add mod">
          <ac:chgData name="Giuseppe Natrella" userId="fddcd27d-7a8e-4ceb-8a3d-e526ad1c82eb" providerId="ADAL" clId="{7CF6976A-D212-452D-8383-A13E6B2EB062}" dt="2026-09-09T09:04:48.240" v="1159" actId="1076"/>
          <ac:spMkLst>
            <pc:docMk/>
            <pc:sldMk cId="967487407" sldId="267"/>
            <ac:spMk id="114" creationId="{53F90C0A-DB07-E675-CA06-27E1AA13138F}"/>
          </ac:spMkLst>
        </pc:spChg>
        <pc:spChg chg="add mod">
          <ac:chgData name="Giuseppe Natrella" userId="fddcd27d-7a8e-4ceb-8a3d-e526ad1c82eb" providerId="ADAL" clId="{7CF6976A-D212-452D-8383-A13E6B2EB062}" dt="2026-09-09T09:04:48.240" v="1159" actId="1076"/>
          <ac:spMkLst>
            <pc:docMk/>
            <pc:sldMk cId="967487407" sldId="267"/>
            <ac:spMk id="116" creationId="{CA803E14-6113-BC8D-16EB-099E9E90CBE4}"/>
          </ac:spMkLst>
        </pc:spChg>
        <pc:spChg chg="add del mod">
          <ac:chgData name="Giuseppe Natrella" userId="fddcd27d-7a8e-4ceb-8a3d-e526ad1c82eb" providerId="ADAL" clId="{7CF6976A-D212-452D-8383-A13E6B2EB062}" dt="2026-09-09T08:41:57.722" v="598" actId="478"/>
          <ac:spMkLst>
            <pc:docMk/>
            <pc:sldMk cId="967487407" sldId="267"/>
            <ac:spMk id="125" creationId="{994BC29A-DB61-95CD-BF5D-8874A7FC5816}"/>
          </ac:spMkLst>
        </pc:spChg>
        <pc:spChg chg="add del">
          <ac:chgData name="Giuseppe Natrella" userId="fddcd27d-7a8e-4ceb-8a3d-e526ad1c82eb" providerId="ADAL" clId="{7CF6976A-D212-452D-8383-A13E6B2EB062}" dt="2026-09-09T08:42:16.853" v="600" actId="478"/>
          <ac:spMkLst>
            <pc:docMk/>
            <pc:sldMk cId="967487407" sldId="267"/>
            <ac:spMk id="126" creationId="{D07A386A-FFCE-3631-DE88-25EA9F976FC3}"/>
          </ac:spMkLst>
        </pc:spChg>
        <pc:spChg chg="add del mod">
          <ac:chgData name="Giuseppe Natrella" userId="fddcd27d-7a8e-4ceb-8a3d-e526ad1c82eb" providerId="ADAL" clId="{7CF6976A-D212-452D-8383-A13E6B2EB062}" dt="2026-09-09T08:50:00.293" v="683" actId="478"/>
          <ac:spMkLst>
            <pc:docMk/>
            <pc:sldMk cId="967487407" sldId="267"/>
            <ac:spMk id="132" creationId="{20930624-978B-0B61-6223-A7E6B8C64E69}"/>
          </ac:spMkLst>
        </pc:spChg>
        <pc:spChg chg="add del mod">
          <ac:chgData name="Giuseppe Natrella" userId="fddcd27d-7a8e-4ceb-8a3d-e526ad1c82eb" providerId="ADAL" clId="{7CF6976A-D212-452D-8383-A13E6B2EB062}" dt="2026-09-09T08:50:01.638" v="684" actId="478"/>
          <ac:spMkLst>
            <pc:docMk/>
            <pc:sldMk cId="967487407" sldId="267"/>
            <ac:spMk id="134" creationId="{F503EAAD-8872-49C7-E2CE-1597FA2157EF}"/>
          </ac:spMkLst>
        </pc:spChg>
        <pc:spChg chg="add mod">
          <ac:chgData name="Giuseppe Natrella" userId="fddcd27d-7a8e-4ceb-8a3d-e526ad1c82eb" providerId="ADAL" clId="{7CF6976A-D212-452D-8383-A13E6B2EB062}" dt="2026-09-09T08:54:59.169" v="913" actId="14100"/>
          <ac:spMkLst>
            <pc:docMk/>
            <pc:sldMk cId="967487407" sldId="267"/>
            <ac:spMk id="136" creationId="{581D9E53-62ED-CC64-0977-B9156C6AB6B7}"/>
          </ac:spMkLst>
        </pc:spChg>
        <pc:spChg chg="add mod">
          <ac:chgData name="Giuseppe Natrella" userId="fddcd27d-7a8e-4ceb-8a3d-e526ad1c82eb" providerId="ADAL" clId="{7CF6976A-D212-452D-8383-A13E6B2EB062}" dt="2026-09-09T08:55:26.950" v="921" actId="1035"/>
          <ac:spMkLst>
            <pc:docMk/>
            <pc:sldMk cId="967487407" sldId="267"/>
            <ac:spMk id="138" creationId="{51BAFFB4-60CF-3E2B-65BE-013B4D44340E}"/>
          </ac:spMkLst>
        </pc:spChg>
        <pc:spChg chg="add mod">
          <ac:chgData name="Giuseppe Natrella" userId="fddcd27d-7a8e-4ceb-8a3d-e526ad1c82eb" providerId="ADAL" clId="{7CF6976A-D212-452D-8383-A13E6B2EB062}" dt="2026-09-09T08:52:32.939" v="748" actId="1076"/>
          <ac:spMkLst>
            <pc:docMk/>
            <pc:sldMk cId="967487407" sldId="267"/>
            <ac:spMk id="141" creationId="{B7E752BC-C27C-F91E-3113-C2FA28F4D071}"/>
          </ac:spMkLst>
        </pc:spChg>
        <pc:spChg chg="add mod">
          <ac:chgData name="Giuseppe Natrella" userId="fddcd27d-7a8e-4ceb-8a3d-e526ad1c82eb" providerId="ADAL" clId="{7CF6976A-D212-452D-8383-A13E6B2EB062}" dt="2026-09-09T09:12:19.507" v="1193" actId="1076"/>
          <ac:spMkLst>
            <pc:docMk/>
            <pc:sldMk cId="967487407" sldId="267"/>
            <ac:spMk id="143" creationId="{62C91646-1CD9-A731-EE09-F265BA028295}"/>
          </ac:spMkLst>
        </pc:spChg>
        <pc:spChg chg="add mod">
          <ac:chgData name="Giuseppe Natrella" userId="fddcd27d-7a8e-4ceb-8a3d-e526ad1c82eb" providerId="ADAL" clId="{7CF6976A-D212-452D-8383-A13E6B2EB062}" dt="2026-09-09T08:52:32.939" v="748" actId="1076"/>
          <ac:spMkLst>
            <pc:docMk/>
            <pc:sldMk cId="967487407" sldId="267"/>
            <ac:spMk id="145" creationId="{6FDE2F9D-D2B1-8A41-61D8-7B419BA460A0}"/>
          </ac:spMkLst>
        </pc:spChg>
        <pc:spChg chg="add mod">
          <ac:chgData name="Giuseppe Natrella" userId="fddcd27d-7a8e-4ceb-8a3d-e526ad1c82eb" providerId="ADAL" clId="{7CF6976A-D212-452D-8383-A13E6B2EB062}" dt="2026-09-09T08:52:36.853" v="750" actId="20577"/>
          <ac:spMkLst>
            <pc:docMk/>
            <pc:sldMk cId="967487407" sldId="267"/>
            <ac:spMk id="147" creationId="{76296EE3-C777-ED6B-412E-7DE3B91B9DEB}"/>
          </ac:spMkLst>
        </pc:spChg>
        <pc:spChg chg="add mod">
          <ac:chgData name="Giuseppe Natrella" userId="fddcd27d-7a8e-4ceb-8a3d-e526ad1c82eb" providerId="ADAL" clId="{7CF6976A-D212-452D-8383-A13E6B2EB062}" dt="2026-09-09T09:12:51.787" v="1202" actId="1076"/>
          <ac:spMkLst>
            <pc:docMk/>
            <pc:sldMk cId="967487407" sldId="267"/>
            <ac:spMk id="149" creationId="{1C1B3504-E944-E4F4-9259-DC6E40B7A363}"/>
          </ac:spMkLst>
        </pc:spChg>
        <pc:spChg chg="add mod">
          <ac:chgData name="Giuseppe Natrella" userId="fddcd27d-7a8e-4ceb-8a3d-e526ad1c82eb" providerId="ADAL" clId="{7CF6976A-D212-452D-8383-A13E6B2EB062}" dt="2026-09-09T08:56:35.158" v="972" actId="1037"/>
          <ac:spMkLst>
            <pc:docMk/>
            <pc:sldMk cId="967487407" sldId="267"/>
            <ac:spMk id="151" creationId="{C04E887F-68FD-E19B-AA51-497B2C5C0BA9}"/>
          </ac:spMkLst>
        </pc:spChg>
        <pc:spChg chg="add mod">
          <ac:chgData name="Giuseppe Natrella" userId="fddcd27d-7a8e-4ceb-8a3d-e526ad1c82eb" providerId="ADAL" clId="{7CF6976A-D212-452D-8383-A13E6B2EB062}" dt="2026-09-09T08:56:35.158" v="972" actId="1037"/>
          <ac:spMkLst>
            <pc:docMk/>
            <pc:sldMk cId="967487407" sldId="267"/>
            <ac:spMk id="153" creationId="{A271A7FC-A5E8-236C-A3AF-96FE3BFC2854}"/>
          </ac:spMkLst>
        </pc:spChg>
        <pc:spChg chg="add del">
          <ac:chgData name="Giuseppe Natrella" userId="fddcd27d-7a8e-4ceb-8a3d-e526ad1c82eb" providerId="ADAL" clId="{7CF6976A-D212-452D-8383-A13E6B2EB062}" dt="2026-09-09T08:56:21.943" v="938" actId="22"/>
          <ac:spMkLst>
            <pc:docMk/>
            <pc:sldMk cId="967487407" sldId="267"/>
            <ac:spMk id="157" creationId="{3B06CB14-A571-DB23-029E-AA9AAED49346}"/>
          </ac:spMkLst>
        </pc:spChg>
        <pc:spChg chg="add mod">
          <ac:chgData name="Giuseppe Natrella" userId="fddcd27d-7a8e-4ceb-8a3d-e526ad1c82eb" providerId="ADAL" clId="{7CF6976A-D212-452D-8383-A13E6B2EB062}" dt="2026-09-09T08:57:10.550" v="983" actId="1076"/>
          <ac:spMkLst>
            <pc:docMk/>
            <pc:sldMk cId="967487407" sldId="267"/>
            <ac:spMk id="159" creationId="{218C144B-DFEA-733C-218B-AAF973D3DC00}"/>
          </ac:spMkLst>
        </pc:spChg>
        <pc:spChg chg="add mod">
          <ac:chgData name="Giuseppe Natrella" userId="fddcd27d-7a8e-4ceb-8a3d-e526ad1c82eb" providerId="ADAL" clId="{7CF6976A-D212-452D-8383-A13E6B2EB062}" dt="2026-09-09T08:57:19.047" v="986" actId="20577"/>
          <ac:spMkLst>
            <pc:docMk/>
            <pc:sldMk cId="967487407" sldId="267"/>
            <ac:spMk id="161" creationId="{2B52DDC1-9BED-ECAC-0712-E231E9D407E8}"/>
          </ac:spMkLst>
        </pc:spChg>
        <pc:spChg chg="add mod">
          <ac:chgData name="Giuseppe Natrella" userId="fddcd27d-7a8e-4ceb-8a3d-e526ad1c82eb" providerId="ADAL" clId="{7CF6976A-D212-452D-8383-A13E6B2EB062}" dt="2026-09-09T08:59:06.782" v="990" actId="1076"/>
          <ac:spMkLst>
            <pc:docMk/>
            <pc:sldMk cId="967487407" sldId="267"/>
            <ac:spMk id="163" creationId="{DFE541CC-52E4-1071-8F49-1C4184DAFA86}"/>
          </ac:spMkLst>
        </pc:spChg>
        <pc:spChg chg="add del mod">
          <ac:chgData name="Giuseppe Natrella" userId="fddcd27d-7a8e-4ceb-8a3d-e526ad1c82eb" providerId="ADAL" clId="{7CF6976A-D212-452D-8383-A13E6B2EB062}" dt="2026-09-09T09:02:46.329" v="1021"/>
          <ac:spMkLst>
            <pc:docMk/>
            <pc:sldMk cId="967487407" sldId="267"/>
            <ac:spMk id="170" creationId="{03F379A6-0CBD-037C-472D-740F5AEBCF66}"/>
          </ac:spMkLst>
        </pc:spChg>
        <pc:spChg chg="add mod">
          <ac:chgData name="Giuseppe Natrella" userId="fddcd27d-7a8e-4ceb-8a3d-e526ad1c82eb" providerId="ADAL" clId="{7CF6976A-D212-452D-8383-A13E6B2EB062}" dt="2026-09-09T09:04:07.227" v="1157" actId="207"/>
          <ac:spMkLst>
            <pc:docMk/>
            <pc:sldMk cId="967487407" sldId="267"/>
            <ac:spMk id="176" creationId="{D5EE52E7-B4D6-DD3F-E12B-6B63F3B095B9}"/>
          </ac:spMkLst>
        </pc:spChg>
        <pc:grpChg chg="add mod">
          <ac:chgData name="Giuseppe Natrella" userId="fddcd27d-7a8e-4ceb-8a3d-e526ad1c82eb" providerId="ADAL" clId="{7CF6976A-D212-452D-8383-A13E6B2EB062}" dt="2026-09-09T07:32:12.241" v="343" actId="207"/>
          <ac:grpSpMkLst>
            <pc:docMk/>
            <pc:sldMk cId="967487407" sldId="267"/>
            <ac:grpSpMk id="8" creationId="{DFB87DAB-4E4A-2404-BA76-2E158CA1E279}"/>
          </ac:grpSpMkLst>
        </pc:grpChg>
        <pc:grpChg chg="add del mod">
          <ac:chgData name="Giuseppe Natrella" userId="fddcd27d-7a8e-4ceb-8a3d-e526ad1c82eb" providerId="ADAL" clId="{7CF6976A-D212-452D-8383-A13E6B2EB062}" dt="2026-09-09T07:25:53.416" v="322" actId="478"/>
          <ac:grpSpMkLst>
            <pc:docMk/>
            <pc:sldMk cId="967487407" sldId="267"/>
            <ac:grpSpMk id="94" creationId="{6E5E91B7-CDA9-8F8C-9B0A-12480A2AD7F2}"/>
          </ac:grpSpMkLst>
        </pc:grpChg>
        <pc:grpChg chg="add del mod">
          <ac:chgData name="Giuseppe Natrella" userId="fddcd27d-7a8e-4ceb-8a3d-e526ad1c82eb" providerId="ADAL" clId="{7CF6976A-D212-452D-8383-A13E6B2EB062}" dt="2026-09-09T07:24:16.153" v="276" actId="478"/>
          <ac:grpSpMkLst>
            <pc:docMk/>
            <pc:sldMk cId="967487407" sldId="267"/>
            <ac:grpSpMk id="97" creationId="{2F6C2915-56CD-E5FB-4584-2E637836E544}"/>
          </ac:grpSpMkLst>
        </pc:grpChg>
        <pc:grpChg chg="add del mod">
          <ac:chgData name="Giuseppe Natrella" userId="fddcd27d-7a8e-4ceb-8a3d-e526ad1c82eb" providerId="ADAL" clId="{7CF6976A-D212-452D-8383-A13E6B2EB062}" dt="2026-09-09T07:34:08.295" v="354" actId="478"/>
          <ac:grpSpMkLst>
            <pc:docMk/>
            <pc:sldMk cId="967487407" sldId="267"/>
            <ac:grpSpMk id="100" creationId="{9D6646FF-1B64-905F-D57B-62247BF4B87F}"/>
          </ac:grpSpMkLst>
        </pc:grpChg>
        <pc:grpChg chg="add mod">
          <ac:chgData name="Giuseppe Natrella" userId="fddcd27d-7a8e-4ceb-8a3d-e526ad1c82eb" providerId="ADAL" clId="{7CF6976A-D212-452D-8383-A13E6B2EB062}" dt="2026-09-09T07:34:37.046" v="357" actId="1076"/>
          <ac:grpSpMkLst>
            <pc:docMk/>
            <pc:sldMk cId="967487407" sldId="267"/>
            <ac:grpSpMk id="103" creationId="{B9517A64-419B-EA90-359D-2179082EB56E}"/>
          </ac:grpSpMkLst>
        </pc:grpChg>
        <pc:grpChg chg="add mod">
          <ac:chgData name="Giuseppe Natrella" userId="fddcd27d-7a8e-4ceb-8a3d-e526ad1c82eb" providerId="ADAL" clId="{7CF6976A-D212-452D-8383-A13E6B2EB062}" dt="2026-09-09T07:36:28.717" v="425" actId="206"/>
          <ac:grpSpMkLst>
            <pc:docMk/>
            <pc:sldMk cId="967487407" sldId="267"/>
            <ac:grpSpMk id="106" creationId="{8236A00C-FE9E-BFCE-0360-14E7E67743D1}"/>
          </ac:grpSpMkLst>
        </pc:grpChg>
        <pc:grpChg chg="add mod">
          <ac:chgData name="Giuseppe Natrella" userId="fddcd27d-7a8e-4ceb-8a3d-e526ad1c82eb" providerId="ADAL" clId="{7CF6976A-D212-452D-8383-A13E6B2EB062}" dt="2026-09-09T08:56:35.158" v="972" actId="1037"/>
          <ac:grpSpMkLst>
            <pc:docMk/>
            <pc:sldMk cId="967487407" sldId="267"/>
            <ac:grpSpMk id="139" creationId="{AE310926-AC96-7E21-6B98-213BA8606FF1}"/>
          </ac:grpSpMkLst>
        </pc:grpChg>
        <pc:picChg chg="del">
          <ac:chgData name="Giuseppe Natrella" userId="fddcd27d-7a8e-4ceb-8a3d-e526ad1c82eb" providerId="ADAL" clId="{7CF6976A-D212-452D-8383-A13E6B2EB062}" dt="2026-09-09T07:21:56.009" v="249" actId="478"/>
          <ac:picMkLst>
            <pc:docMk/>
            <pc:sldMk cId="967487407" sldId="267"/>
            <ac:picMk id="57" creationId="{88368029-43D7-4078-EE27-EA53E4B559B5}"/>
          </ac:picMkLst>
        </pc:picChg>
        <pc:picChg chg="del">
          <ac:chgData name="Giuseppe Natrella" userId="fddcd27d-7a8e-4ceb-8a3d-e526ad1c82eb" providerId="ADAL" clId="{7CF6976A-D212-452D-8383-A13E6B2EB062}" dt="2026-09-09T07:22:05.065" v="255" actId="478"/>
          <ac:picMkLst>
            <pc:docMk/>
            <pc:sldMk cId="967487407" sldId="267"/>
            <ac:picMk id="59" creationId="{5B4979BF-4735-591D-A379-43B456745269}"/>
          </ac:picMkLst>
        </pc:picChg>
        <pc:picChg chg="del">
          <ac:chgData name="Giuseppe Natrella" userId="fddcd27d-7a8e-4ceb-8a3d-e526ad1c82eb" providerId="ADAL" clId="{7CF6976A-D212-452D-8383-A13E6B2EB062}" dt="2026-09-09T07:22:03.497" v="254" actId="478"/>
          <ac:picMkLst>
            <pc:docMk/>
            <pc:sldMk cId="967487407" sldId="267"/>
            <ac:picMk id="69" creationId="{A2E34A98-8B23-FBAF-EC2D-24779BC86E19}"/>
          </ac:picMkLst>
        </pc:picChg>
        <pc:picChg chg="del">
          <ac:chgData name="Giuseppe Natrella" userId="fddcd27d-7a8e-4ceb-8a3d-e526ad1c82eb" providerId="ADAL" clId="{7CF6976A-D212-452D-8383-A13E6B2EB062}" dt="2026-09-09T07:22:03.497" v="254" actId="478"/>
          <ac:picMkLst>
            <pc:docMk/>
            <pc:sldMk cId="967487407" sldId="267"/>
            <ac:picMk id="71" creationId="{EA1CB54E-AC10-EE0F-4177-2AA86FF46F7A}"/>
          </ac:picMkLst>
        </pc:picChg>
        <pc:picChg chg="del">
          <ac:chgData name="Giuseppe Natrella" userId="fddcd27d-7a8e-4ceb-8a3d-e526ad1c82eb" providerId="ADAL" clId="{7CF6976A-D212-452D-8383-A13E6B2EB062}" dt="2026-09-09T07:22:05.801" v="256" actId="478"/>
          <ac:picMkLst>
            <pc:docMk/>
            <pc:sldMk cId="967487407" sldId="267"/>
            <ac:picMk id="73" creationId="{7198FAA4-69B2-42AA-4FCD-483D550A0163}"/>
          </ac:picMkLst>
        </pc:picChg>
        <pc:picChg chg="del">
          <ac:chgData name="Giuseppe Natrella" userId="fddcd27d-7a8e-4ceb-8a3d-e526ad1c82eb" providerId="ADAL" clId="{7CF6976A-D212-452D-8383-A13E6B2EB062}" dt="2026-09-09T07:21:57.497" v="250" actId="478"/>
          <ac:picMkLst>
            <pc:docMk/>
            <pc:sldMk cId="967487407" sldId="267"/>
            <ac:picMk id="82" creationId="{3287DE95-3FAA-2E74-ADEF-2FF160140E8A}"/>
          </ac:picMkLst>
        </pc:picChg>
        <pc:picChg chg="del">
          <ac:chgData name="Giuseppe Natrella" userId="fddcd27d-7a8e-4ceb-8a3d-e526ad1c82eb" providerId="ADAL" clId="{7CF6976A-D212-452D-8383-A13E6B2EB062}" dt="2026-09-09T07:21:57.497" v="250" actId="478"/>
          <ac:picMkLst>
            <pc:docMk/>
            <pc:sldMk cId="967487407" sldId="267"/>
            <ac:picMk id="84" creationId="{D47CF21C-EA5A-CD98-E1BD-303D46FD26E7}"/>
          </ac:picMkLst>
        </pc:picChg>
        <pc:picChg chg="add mod ord">
          <ac:chgData name="Giuseppe Natrella" userId="fddcd27d-7a8e-4ceb-8a3d-e526ad1c82eb" providerId="ADAL" clId="{7CF6976A-D212-452D-8383-A13E6B2EB062}" dt="2026-09-09T09:04:29.144" v="1158" actId="1076"/>
          <ac:picMkLst>
            <pc:docMk/>
            <pc:sldMk cId="967487407" sldId="267"/>
            <ac:picMk id="112" creationId="{D08D71F7-C8A6-26E0-B13D-C6EB8756E361}"/>
          </ac:picMkLst>
        </pc:picChg>
        <pc:picChg chg="add mod modCrop">
          <ac:chgData name="Giuseppe Natrella" userId="fddcd27d-7a8e-4ceb-8a3d-e526ad1c82eb" providerId="ADAL" clId="{7CF6976A-D212-452D-8383-A13E6B2EB062}" dt="2026-09-09T09:02:55.810" v="1025" actId="14100"/>
          <ac:picMkLst>
            <pc:docMk/>
            <pc:sldMk cId="967487407" sldId="267"/>
            <ac:picMk id="118" creationId="{B2CA0F51-FB18-C367-B73A-91F17A388CD3}"/>
          </ac:picMkLst>
        </pc:picChg>
        <pc:picChg chg="add mod">
          <ac:chgData name="Giuseppe Natrella" userId="fddcd27d-7a8e-4ceb-8a3d-e526ad1c82eb" providerId="ADAL" clId="{7CF6976A-D212-452D-8383-A13E6B2EB062}" dt="2026-09-09T08:43:21.817" v="610" actId="1076"/>
          <ac:picMkLst>
            <pc:docMk/>
            <pc:sldMk cId="967487407" sldId="267"/>
            <ac:picMk id="120" creationId="{49984628-D069-855B-6A28-85A969316678}"/>
          </ac:picMkLst>
        </pc:picChg>
        <pc:picChg chg="add mod modCrop">
          <ac:chgData name="Giuseppe Natrella" userId="fddcd27d-7a8e-4ceb-8a3d-e526ad1c82eb" providerId="ADAL" clId="{7CF6976A-D212-452D-8383-A13E6B2EB062}" dt="2026-09-09T09:03:10.058" v="1027" actId="732"/>
          <ac:picMkLst>
            <pc:docMk/>
            <pc:sldMk cId="967487407" sldId="267"/>
            <ac:picMk id="122" creationId="{7CADFC9A-9C71-4A69-0495-1E39B985E805}"/>
          </ac:picMkLst>
        </pc:picChg>
        <pc:picChg chg="add mod modCrop">
          <ac:chgData name="Giuseppe Natrella" userId="fddcd27d-7a8e-4ceb-8a3d-e526ad1c82eb" providerId="ADAL" clId="{7CF6976A-D212-452D-8383-A13E6B2EB062}" dt="2026-09-09T08:36:51.159" v="536" actId="1076"/>
          <ac:picMkLst>
            <pc:docMk/>
            <pc:sldMk cId="967487407" sldId="267"/>
            <ac:picMk id="124" creationId="{A4A12BEE-5577-8C72-C362-C8B7DE5246B9}"/>
          </ac:picMkLst>
        </pc:picChg>
        <pc:picChg chg="add mod modCrop">
          <ac:chgData name="Giuseppe Natrella" userId="fddcd27d-7a8e-4ceb-8a3d-e526ad1c82eb" providerId="ADAL" clId="{7CF6976A-D212-452D-8383-A13E6B2EB062}" dt="2026-09-09T08:53:31.799" v="875" actId="1037"/>
          <ac:picMkLst>
            <pc:docMk/>
            <pc:sldMk cId="967487407" sldId="267"/>
            <ac:picMk id="129" creationId="{3EB16D69-1915-3F6A-F68D-37BD56CB45F6}"/>
          </ac:picMkLst>
        </pc:picChg>
        <pc:picChg chg="add mod modCrop">
          <ac:chgData name="Giuseppe Natrella" userId="fddcd27d-7a8e-4ceb-8a3d-e526ad1c82eb" providerId="ADAL" clId="{7CF6976A-D212-452D-8383-A13E6B2EB062}" dt="2026-09-09T08:53:14.171" v="842" actId="1076"/>
          <ac:picMkLst>
            <pc:docMk/>
            <pc:sldMk cId="967487407" sldId="267"/>
            <ac:picMk id="130" creationId="{43C9E443-B4F7-D377-D5C4-88B68B1EB30D}"/>
          </ac:picMkLst>
        </pc:picChg>
        <pc:picChg chg="add mod modCrop">
          <ac:chgData name="Giuseppe Natrella" userId="fddcd27d-7a8e-4ceb-8a3d-e526ad1c82eb" providerId="ADAL" clId="{7CF6976A-D212-452D-8383-A13E6B2EB062}" dt="2026-09-09T08:56:47.726" v="976" actId="1076"/>
          <ac:picMkLst>
            <pc:docMk/>
            <pc:sldMk cId="967487407" sldId="267"/>
            <ac:picMk id="155" creationId="{F6548F3D-42E0-2167-0E97-A2B647A6D070}"/>
          </ac:picMkLst>
        </pc:picChg>
        <pc:picChg chg="add mod modCrop">
          <ac:chgData name="Giuseppe Natrella" userId="fddcd27d-7a8e-4ceb-8a3d-e526ad1c82eb" providerId="ADAL" clId="{7CF6976A-D212-452D-8383-A13E6B2EB062}" dt="2026-09-09T09:00:59.237" v="1000" actId="1076"/>
          <ac:picMkLst>
            <pc:docMk/>
            <pc:sldMk cId="967487407" sldId="267"/>
            <ac:picMk id="165" creationId="{D03310BE-2C45-0C28-1538-C46EFBC1FDA9}"/>
          </ac:picMkLst>
        </pc:picChg>
        <pc:picChg chg="add mod">
          <ac:chgData name="Giuseppe Natrella" userId="fddcd27d-7a8e-4ceb-8a3d-e526ad1c82eb" providerId="ADAL" clId="{7CF6976A-D212-452D-8383-A13E6B2EB062}" dt="2026-09-09T09:01:38.947" v="1008" actId="207"/>
          <ac:picMkLst>
            <pc:docMk/>
            <pc:sldMk cId="967487407" sldId="267"/>
            <ac:picMk id="167" creationId="{22AEB785-FCFE-05AD-8EE9-A458CF408627}"/>
          </ac:picMkLst>
        </pc:picChg>
        <pc:picChg chg="add del mod">
          <ac:chgData name="Giuseppe Natrella" userId="fddcd27d-7a8e-4ceb-8a3d-e526ad1c82eb" providerId="ADAL" clId="{7CF6976A-D212-452D-8383-A13E6B2EB062}" dt="2026-09-09T09:02:46.326" v="1019" actId="478"/>
          <ac:picMkLst>
            <pc:docMk/>
            <pc:sldMk cId="967487407" sldId="267"/>
            <ac:picMk id="169" creationId="{DFFA239D-0EF8-BE2D-202F-FA7DB2C70740}"/>
          </ac:picMkLst>
        </pc:picChg>
        <pc:picChg chg="add mod">
          <ac:chgData name="Giuseppe Natrella" userId="fddcd27d-7a8e-4ceb-8a3d-e526ad1c82eb" providerId="ADAL" clId="{7CF6976A-D212-452D-8383-A13E6B2EB062}" dt="2026-09-09T09:02:52.699" v="1024" actId="1076"/>
          <ac:picMkLst>
            <pc:docMk/>
            <pc:sldMk cId="967487407" sldId="267"/>
            <ac:picMk id="172" creationId="{CDA538B8-932D-1923-CD69-F100C5E7AF48}"/>
          </ac:picMkLst>
        </pc:picChg>
        <pc:picChg chg="add del">
          <ac:chgData name="Giuseppe Natrella" userId="fddcd27d-7a8e-4ceb-8a3d-e526ad1c82eb" providerId="ADAL" clId="{7CF6976A-D212-452D-8383-A13E6B2EB062}" dt="2026-09-09T09:03:26.855" v="1029" actId="22"/>
          <ac:picMkLst>
            <pc:docMk/>
            <pc:sldMk cId="967487407" sldId="267"/>
            <ac:picMk id="174" creationId="{3A006112-AD19-AD5C-8147-B026CACC2374}"/>
          </ac:picMkLst>
        </pc:picChg>
        <pc:cxnChg chg="add del">
          <ac:chgData name="Giuseppe Natrella" userId="fddcd27d-7a8e-4ceb-8a3d-e526ad1c82eb" providerId="ADAL" clId="{7CF6976A-D212-452D-8383-A13E6B2EB062}" dt="2026-09-09T08:42:26.325" v="602" actId="478"/>
          <ac:cxnSpMkLst>
            <pc:docMk/>
            <pc:sldMk cId="967487407" sldId="267"/>
            <ac:cxnSpMk id="128" creationId="{1AC0787E-A8BF-10C9-4F90-BD1A09AB48D3}"/>
          </ac:cxnSpMkLst>
        </pc:cxnChg>
      </pc:sldChg>
      <pc:sldChg chg="addSp delSp modSp add mod setBg">
        <pc:chgData name="Giuseppe Natrella" userId="fddcd27d-7a8e-4ceb-8a3d-e526ad1c82eb" providerId="ADAL" clId="{7CF6976A-D212-452D-8383-A13E6B2EB062}" dt="2026-09-10T11:34:07.955" v="4199"/>
        <pc:sldMkLst>
          <pc:docMk/>
          <pc:sldMk cId="488774093" sldId="268"/>
        </pc:sldMkLst>
        <pc:spChg chg="add del mod">
          <ac:chgData name="Giuseppe Natrella" userId="fddcd27d-7a8e-4ceb-8a3d-e526ad1c82eb" providerId="ADAL" clId="{7CF6976A-D212-452D-8383-A13E6B2EB062}" dt="2026-09-09T09:26:39.157" v="1873"/>
          <ac:spMkLst>
            <pc:docMk/>
            <pc:sldMk cId="488774093" sldId="268"/>
            <ac:spMk id="2" creationId="{B450B61D-7A52-BE18-E40C-593995159A9A}"/>
          </ac:spMkLst>
        </pc:spChg>
        <pc:spChg chg="mod">
          <ac:chgData name="Giuseppe Natrella" userId="fddcd27d-7a8e-4ceb-8a3d-e526ad1c82eb" providerId="ADAL" clId="{7CF6976A-D212-452D-8383-A13E6B2EB062}" dt="2026-09-09T10:31:27.839" v="1973" actId="1036"/>
          <ac:spMkLst>
            <pc:docMk/>
            <pc:sldMk cId="488774093" sldId="268"/>
            <ac:spMk id="3" creationId="{5DD51179-0098-54A3-0770-297DE64BA8DF}"/>
          </ac:spMkLst>
        </pc:spChg>
        <pc:spChg chg="add del mod">
          <ac:chgData name="Giuseppe Natrella" userId="fddcd27d-7a8e-4ceb-8a3d-e526ad1c82eb" providerId="ADAL" clId="{7CF6976A-D212-452D-8383-A13E6B2EB062}" dt="2026-09-09T09:26:40.202" v="1876"/>
          <ac:spMkLst>
            <pc:docMk/>
            <pc:sldMk cId="488774093" sldId="268"/>
            <ac:spMk id="4" creationId="{64E12AC4-EEA8-D7E6-924A-D936704629B6}"/>
          </ac:spMkLst>
        </pc:spChg>
        <pc:spChg chg="mod">
          <ac:chgData name="Giuseppe Natrella" userId="fddcd27d-7a8e-4ceb-8a3d-e526ad1c82eb" providerId="ADAL" clId="{7CF6976A-D212-452D-8383-A13E6B2EB062}" dt="2026-09-09T10:31:31.597" v="1988" actId="1035"/>
          <ac:spMkLst>
            <pc:docMk/>
            <pc:sldMk cId="488774093" sldId="268"/>
            <ac:spMk id="5" creationId="{0660265F-7029-003E-BFE7-D2AB02EC2B4C}"/>
          </ac:spMkLst>
        </pc:spChg>
        <pc:spChg chg="mod">
          <ac:chgData name="Giuseppe Natrella" userId="fddcd27d-7a8e-4ceb-8a3d-e526ad1c82eb" providerId="ADAL" clId="{7CF6976A-D212-452D-8383-A13E6B2EB062}" dt="2026-09-09T12:42:36.609" v="3763" actId="1036"/>
          <ac:spMkLst>
            <pc:docMk/>
            <pc:sldMk cId="488774093" sldId="268"/>
            <ac:spMk id="7" creationId="{52965D31-1F5A-4369-3F0A-678C709B6F46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9" creationId="{EDA74202-2C3C-391F-4460-C1479617720E}"/>
          </ac:spMkLst>
        </pc:spChg>
        <pc:spChg chg="add del mod">
          <ac:chgData name="Giuseppe Natrella" userId="fddcd27d-7a8e-4ceb-8a3d-e526ad1c82eb" providerId="ADAL" clId="{7CF6976A-D212-452D-8383-A13E6B2EB062}" dt="2026-09-09T09:27:27.281" v="1884"/>
          <ac:spMkLst>
            <pc:docMk/>
            <pc:sldMk cId="488774093" sldId="268"/>
            <ac:spMk id="11" creationId="{5E8AD445-1A4E-AE57-FA29-4E9FE520DF23}"/>
          </ac:spMkLst>
        </pc:spChg>
        <pc:spChg chg="mod">
          <ac:chgData name="Giuseppe Natrella" userId="fddcd27d-7a8e-4ceb-8a3d-e526ad1c82eb" providerId="ADAL" clId="{7CF6976A-D212-452D-8383-A13E6B2EB062}" dt="2026-09-09T13:20:20.430" v="3781" actId="20577"/>
          <ac:spMkLst>
            <pc:docMk/>
            <pc:sldMk cId="488774093" sldId="268"/>
            <ac:spMk id="12" creationId="{F3E5743E-C8FF-4D1A-A800-1F97FEC8815F}"/>
          </ac:spMkLst>
        </pc:spChg>
        <pc:spChg chg="add del">
          <ac:chgData name="Giuseppe Natrella" userId="fddcd27d-7a8e-4ceb-8a3d-e526ad1c82eb" providerId="ADAL" clId="{7CF6976A-D212-452D-8383-A13E6B2EB062}" dt="2026-09-09T09:29:47.256" v="1898" actId="478"/>
          <ac:spMkLst>
            <pc:docMk/>
            <pc:sldMk cId="488774093" sldId="268"/>
            <ac:spMk id="13" creationId="{0C8E231E-F015-656F-637B-CC422F5F8B4E}"/>
          </ac:spMkLst>
        </pc:spChg>
        <pc:spChg chg="mod">
          <ac:chgData name="Giuseppe Natrella" userId="fddcd27d-7a8e-4ceb-8a3d-e526ad1c82eb" providerId="ADAL" clId="{7CF6976A-D212-452D-8383-A13E6B2EB062}" dt="2026-09-09T12:33:55.927" v="3397" actId="14100"/>
          <ac:spMkLst>
            <pc:docMk/>
            <pc:sldMk cId="488774093" sldId="268"/>
            <ac:spMk id="15" creationId="{ED7462A5-7781-C3CA-10AF-8BC35068B570}"/>
          </ac:spMkLst>
        </pc:spChg>
        <pc:spChg chg="mod">
          <ac:chgData name="Giuseppe Natrella" userId="fddcd27d-7a8e-4ceb-8a3d-e526ad1c82eb" providerId="ADAL" clId="{7CF6976A-D212-452D-8383-A13E6B2EB062}" dt="2026-09-09T10:36:48.859" v="2133" actId="14100"/>
          <ac:spMkLst>
            <pc:docMk/>
            <pc:sldMk cId="488774093" sldId="268"/>
            <ac:spMk id="16" creationId="{1725CF2B-224D-6BCE-F2CC-9668AC0A7E97}"/>
          </ac:spMkLst>
        </pc:spChg>
        <pc:spChg chg="mod">
          <ac:chgData name="Giuseppe Natrella" userId="fddcd27d-7a8e-4ceb-8a3d-e526ad1c82eb" providerId="ADAL" clId="{7CF6976A-D212-452D-8383-A13E6B2EB062}" dt="2026-09-09T10:32:18.869" v="2094" actId="20577"/>
          <ac:spMkLst>
            <pc:docMk/>
            <pc:sldMk cId="488774093" sldId="268"/>
            <ac:spMk id="17" creationId="{9D58AAA0-BB1B-BA79-9C88-3039722CEDCA}"/>
          </ac:spMkLst>
        </pc:spChg>
        <pc:spChg chg="mod">
          <ac:chgData name="Giuseppe Natrella" userId="fddcd27d-7a8e-4ceb-8a3d-e526ad1c82eb" providerId="ADAL" clId="{7CF6976A-D212-452D-8383-A13E6B2EB062}" dt="2026-09-09T13:21:37.785" v="3801" actId="20577"/>
          <ac:spMkLst>
            <pc:docMk/>
            <pc:sldMk cId="488774093" sldId="268"/>
            <ac:spMk id="18" creationId="{E22BF9B3-44FE-6672-D4B6-6F2D8E75456A}"/>
          </ac:spMkLst>
        </pc:spChg>
        <pc:spChg chg="add 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20" creationId="{0BB3AEAB-7224-BA3E-B3DC-39591A042DBC}"/>
          </ac:spMkLst>
        </pc:spChg>
        <pc:spChg chg="add mod">
          <ac:chgData name="Giuseppe Natrella" userId="fddcd27d-7a8e-4ceb-8a3d-e526ad1c82eb" providerId="ADAL" clId="{7CF6976A-D212-452D-8383-A13E6B2EB062}" dt="2026-09-09T13:25:43.584" v="3915" actId="122"/>
          <ac:spMkLst>
            <pc:docMk/>
            <pc:sldMk cId="488774093" sldId="268"/>
            <ac:spMk id="24" creationId="{561D6C84-39E6-F31B-B8C9-0C0C7DF60D7F}"/>
          </ac:spMkLst>
        </pc:spChg>
        <pc:spChg chg="mod">
          <ac:chgData name="Giuseppe Natrella" userId="fddcd27d-7a8e-4ceb-8a3d-e526ad1c82eb" providerId="ADAL" clId="{7CF6976A-D212-452D-8383-A13E6B2EB062}" dt="2026-09-09T13:22:29.569" v="3836" actId="1038"/>
          <ac:spMkLst>
            <pc:docMk/>
            <pc:sldMk cId="488774093" sldId="268"/>
            <ac:spMk id="28" creationId="{DCC32A11-88CE-0ED7-6DC5-DB77780E58A4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29" creationId="{AF14365F-6824-D814-6513-47FFA7E44351}"/>
          </ac:spMkLst>
        </pc:spChg>
        <pc:spChg chg="mod">
          <ac:chgData name="Giuseppe Natrella" userId="fddcd27d-7a8e-4ceb-8a3d-e526ad1c82eb" providerId="ADAL" clId="{7CF6976A-D212-452D-8383-A13E6B2EB062}" dt="2026-09-09T13:22:29.569" v="3836" actId="1038"/>
          <ac:spMkLst>
            <pc:docMk/>
            <pc:sldMk cId="488774093" sldId="268"/>
            <ac:spMk id="30" creationId="{A22C5812-E314-29D0-8307-44EE2A4E7DD7}"/>
          </ac:spMkLst>
        </pc:spChg>
        <pc:spChg chg="del mod">
          <ac:chgData name="Giuseppe Natrella" userId="fddcd27d-7a8e-4ceb-8a3d-e526ad1c82eb" providerId="ADAL" clId="{7CF6976A-D212-452D-8383-A13E6B2EB062}" dt="2026-09-09T09:16:13.624" v="1379" actId="478"/>
          <ac:spMkLst>
            <pc:docMk/>
            <pc:sldMk cId="488774093" sldId="268"/>
            <ac:spMk id="31" creationId="{B02B6C7B-3A98-04E6-18CA-CC35FF596CCA}"/>
          </ac:spMkLst>
        </pc:spChg>
        <pc:spChg chg="mod">
          <ac:chgData name="Giuseppe Natrella" userId="fddcd27d-7a8e-4ceb-8a3d-e526ad1c82eb" providerId="ADAL" clId="{7CF6976A-D212-452D-8383-A13E6B2EB062}" dt="2026-09-09T13:22:43.539" v="3850" actId="1038"/>
          <ac:spMkLst>
            <pc:docMk/>
            <pc:sldMk cId="488774093" sldId="268"/>
            <ac:spMk id="32" creationId="{B2DB3EC8-83FF-4134-AE52-684D2D0E027C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33" creationId="{FEC6619B-3392-AE05-F108-44F42779F3B8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34" creationId="{78E35312-31A3-FE55-321A-2729B6C66075}"/>
          </ac:spMkLst>
        </pc:spChg>
        <pc:spChg chg="mod">
          <ac:chgData name="Giuseppe Natrella" userId="fddcd27d-7a8e-4ceb-8a3d-e526ad1c82eb" providerId="ADAL" clId="{7CF6976A-D212-452D-8383-A13E6B2EB062}" dt="2026-09-09T12:34:46.576" v="3497" actId="1035"/>
          <ac:spMkLst>
            <pc:docMk/>
            <pc:sldMk cId="488774093" sldId="268"/>
            <ac:spMk id="35" creationId="{9CB96197-3952-6791-46DA-D587C22C864F}"/>
          </ac:spMkLst>
        </pc:spChg>
        <pc:spChg chg="del">
          <ac:chgData name="Giuseppe Natrella" userId="fddcd27d-7a8e-4ceb-8a3d-e526ad1c82eb" providerId="ADAL" clId="{7CF6976A-D212-452D-8383-A13E6B2EB062}" dt="2026-09-09T09:17:25.992" v="1413" actId="478"/>
          <ac:spMkLst>
            <pc:docMk/>
            <pc:sldMk cId="488774093" sldId="268"/>
            <ac:spMk id="36" creationId="{92E619DA-5583-3182-668F-826186C423DB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37" creationId="{8EE474C3-CD4A-120F-FD9D-C93E60B87E35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38" creationId="{8A026155-815B-62DE-FF83-23D36CB9630A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39" creationId="{F1D5180D-CE3C-69AD-5C31-A90A4FFA852B}"/>
          </ac:spMkLst>
        </pc:spChg>
        <pc:spChg chg="mod">
          <ac:chgData name="Giuseppe Natrella" userId="fddcd27d-7a8e-4ceb-8a3d-e526ad1c82eb" providerId="ADAL" clId="{7CF6976A-D212-452D-8383-A13E6B2EB062}" dt="2026-09-09T13:22:38.241" v="3842" actId="1037"/>
          <ac:spMkLst>
            <pc:docMk/>
            <pc:sldMk cId="488774093" sldId="268"/>
            <ac:spMk id="40" creationId="{C1993196-1B0E-C8F7-728F-7938B15F769F}"/>
          </ac:spMkLst>
        </pc:spChg>
        <pc:spChg chg="del">
          <ac:chgData name="Giuseppe Natrella" userId="fddcd27d-7a8e-4ceb-8a3d-e526ad1c82eb" providerId="ADAL" clId="{7CF6976A-D212-452D-8383-A13E6B2EB062}" dt="2026-09-09T09:18:06.743" v="1451" actId="478"/>
          <ac:spMkLst>
            <pc:docMk/>
            <pc:sldMk cId="488774093" sldId="268"/>
            <ac:spMk id="41" creationId="{0C4275F6-C455-D1B3-C7E0-DA5774C49979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42" creationId="{13173383-ADE4-18D0-B3F8-50F294D0087B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43" creationId="{92D5DFBF-AC63-6756-33A8-302E374ACAF0}"/>
          </ac:spMkLst>
        </pc:spChg>
        <pc:spChg chg="mod">
          <ac:chgData name="Giuseppe Natrella" userId="fddcd27d-7a8e-4ceb-8a3d-e526ad1c82eb" providerId="ADAL" clId="{7CF6976A-D212-452D-8383-A13E6B2EB062}" dt="2026-09-09T12:34:46.576" v="3497" actId="1035"/>
          <ac:spMkLst>
            <pc:docMk/>
            <pc:sldMk cId="488774093" sldId="268"/>
            <ac:spMk id="44" creationId="{7FC95E5D-8904-2562-02D0-A2AF52EA8787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45" creationId="{D2443453-B31F-29D2-2157-F99C964AFC94}"/>
          </ac:spMkLst>
        </pc:spChg>
        <pc:spChg chg="del">
          <ac:chgData name="Giuseppe Natrella" userId="fddcd27d-7a8e-4ceb-8a3d-e526ad1c82eb" providerId="ADAL" clId="{7CF6976A-D212-452D-8383-A13E6B2EB062}" dt="2026-09-09T09:19:03.816" v="1559" actId="478"/>
          <ac:spMkLst>
            <pc:docMk/>
            <pc:sldMk cId="488774093" sldId="268"/>
            <ac:spMk id="46" creationId="{976206E3-4DB7-E2FB-0DA7-776F9E66EE95}"/>
          </ac:spMkLst>
        </pc:spChg>
        <pc:spChg chg="add mod">
          <ac:chgData name="Giuseppe Natrella" userId="fddcd27d-7a8e-4ceb-8a3d-e526ad1c82eb" providerId="ADAL" clId="{7CF6976A-D212-452D-8383-A13E6B2EB062}" dt="2026-09-09T13:25:35.414" v="3913" actId="14100"/>
          <ac:spMkLst>
            <pc:docMk/>
            <pc:sldMk cId="488774093" sldId="268"/>
            <ac:spMk id="47" creationId="{33145628-73DC-4FF5-431C-7E797AF5E3BC}"/>
          </ac:spMkLst>
        </pc:spChg>
        <pc:spChg chg="mod">
          <ac:chgData name="Giuseppe Natrella" userId="fddcd27d-7a8e-4ceb-8a3d-e526ad1c82eb" providerId="ADAL" clId="{7CF6976A-D212-452D-8383-A13E6B2EB062}" dt="2026-09-09T13:24:49.714" v="3910" actId="20577"/>
          <ac:spMkLst>
            <pc:docMk/>
            <pc:sldMk cId="488774093" sldId="268"/>
            <ac:spMk id="49" creationId="{5193EBA0-5167-C651-26EA-BEDBCE7C3267}"/>
          </ac:spMkLst>
        </pc:spChg>
        <pc:spChg chg="mod">
          <ac:chgData name="Giuseppe Natrella" userId="fddcd27d-7a8e-4ceb-8a3d-e526ad1c82eb" providerId="ADAL" clId="{7CF6976A-D212-452D-8383-A13E6B2EB062}" dt="2026-09-09T10:46:24.561" v="2389" actId="20577"/>
          <ac:spMkLst>
            <pc:docMk/>
            <pc:sldMk cId="488774093" sldId="268"/>
            <ac:spMk id="50" creationId="{B7F13C81-8346-E526-3F3C-0173BB118983}"/>
          </ac:spMkLst>
        </pc:spChg>
        <pc:spChg chg="del">
          <ac:chgData name="Giuseppe Natrella" userId="fddcd27d-7a8e-4ceb-8a3d-e526ad1c82eb" providerId="ADAL" clId="{7CF6976A-D212-452D-8383-A13E6B2EB062}" dt="2026-09-09T09:15:32.950" v="1333" actId="478"/>
          <ac:spMkLst>
            <pc:docMk/>
            <pc:sldMk cId="488774093" sldId="268"/>
            <ac:spMk id="51" creationId="{CB1C6E51-FAB4-60C9-447E-5F63B473F1FA}"/>
          </ac:spMkLst>
        </pc:spChg>
        <pc:spChg chg="del">
          <ac:chgData name="Giuseppe Natrella" userId="fddcd27d-7a8e-4ceb-8a3d-e526ad1c82eb" providerId="ADAL" clId="{7CF6976A-D212-452D-8383-A13E6B2EB062}" dt="2026-09-09T09:15:32.150" v="1332" actId="478"/>
          <ac:spMkLst>
            <pc:docMk/>
            <pc:sldMk cId="488774093" sldId="268"/>
            <ac:spMk id="52" creationId="{99CA14B3-0F8B-BC68-657A-1A0EFB2FD22B}"/>
          </ac:spMkLst>
        </pc:spChg>
        <pc:spChg chg="del">
          <ac:chgData name="Giuseppe Natrella" userId="fddcd27d-7a8e-4ceb-8a3d-e526ad1c82eb" providerId="ADAL" clId="{7CF6976A-D212-452D-8383-A13E6B2EB062}" dt="2026-09-09T09:15:30.793" v="1331" actId="478"/>
          <ac:spMkLst>
            <pc:docMk/>
            <pc:sldMk cId="488774093" sldId="268"/>
            <ac:spMk id="53" creationId="{52984E07-E53F-87BA-F2A2-EABB44BA45A8}"/>
          </ac:spMkLst>
        </pc:spChg>
        <pc:spChg chg="add 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55" creationId="{60D1C344-BDF7-C626-5202-6CBEAB549BD0}"/>
          </ac:spMkLst>
        </pc:spChg>
        <pc:spChg chg="add del mod">
          <ac:chgData name="Giuseppe Natrella" userId="fddcd27d-7a8e-4ceb-8a3d-e526ad1c82eb" providerId="ADAL" clId="{7CF6976A-D212-452D-8383-A13E6B2EB062}" dt="2026-09-09T10:40:13.360" v="2193" actId="478"/>
          <ac:spMkLst>
            <pc:docMk/>
            <pc:sldMk cId="488774093" sldId="268"/>
            <ac:spMk id="59" creationId="{AD809805-4586-948A-2B2F-98C3AAAD8E94}"/>
          </ac:spMkLst>
        </pc:spChg>
        <pc:spChg chg="add del mod">
          <ac:chgData name="Giuseppe Natrella" userId="fddcd27d-7a8e-4ceb-8a3d-e526ad1c82eb" providerId="ADAL" clId="{7CF6976A-D212-452D-8383-A13E6B2EB062}" dt="2026-09-09T10:45:52.769" v="2360" actId="478"/>
          <ac:spMkLst>
            <pc:docMk/>
            <pc:sldMk cId="488774093" sldId="268"/>
            <ac:spMk id="63" creationId="{EB93F7D1-7C3F-8010-8D0F-3221F68E155A}"/>
          </ac:spMkLst>
        </pc:spChg>
        <pc:spChg chg="add del mod">
          <ac:chgData name="Giuseppe Natrella" userId="fddcd27d-7a8e-4ceb-8a3d-e526ad1c82eb" providerId="ADAL" clId="{7CF6976A-D212-452D-8383-A13E6B2EB062}" dt="2026-09-09T10:45:51.344" v="2359" actId="478"/>
          <ac:spMkLst>
            <pc:docMk/>
            <pc:sldMk cId="488774093" sldId="268"/>
            <ac:spMk id="67" creationId="{58C0E25B-9423-C982-2F43-F680994512F6}"/>
          </ac:spMkLst>
        </pc:spChg>
        <pc:spChg chg="mod">
          <ac:chgData name="Giuseppe Natrella" userId="fddcd27d-7a8e-4ceb-8a3d-e526ad1c82eb" providerId="ADAL" clId="{7CF6976A-D212-452D-8383-A13E6B2EB062}" dt="2026-09-09T10:48:08.592" v="2418" actId="20577"/>
          <ac:spMkLst>
            <pc:docMk/>
            <pc:sldMk cId="488774093" sldId="268"/>
            <ac:spMk id="69" creationId="{A8CB6FE7-1EFF-C2BA-E75E-98481EEBC6D9}"/>
          </ac:spMkLst>
        </pc:spChg>
        <pc:spChg chg="mod">
          <ac:chgData name="Giuseppe Natrella" userId="fddcd27d-7a8e-4ceb-8a3d-e526ad1c82eb" providerId="ADAL" clId="{7CF6976A-D212-452D-8383-A13E6B2EB062}" dt="2026-09-09T10:42:14.395" v="2228"/>
          <ac:spMkLst>
            <pc:docMk/>
            <pc:sldMk cId="488774093" sldId="268"/>
            <ac:spMk id="70" creationId="{B8495F6F-07EE-F708-BE19-59E5474A57DE}"/>
          </ac:spMkLst>
        </pc:spChg>
        <pc:spChg chg="add 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71" creationId="{96A89AE7-5A8D-3B44-BEB3-6059D99D9310}"/>
          </ac:spMkLst>
        </pc:spChg>
        <pc:spChg chg="add mod">
          <ac:chgData name="Giuseppe Natrella" userId="fddcd27d-7a8e-4ceb-8a3d-e526ad1c82eb" providerId="ADAL" clId="{7CF6976A-D212-452D-8383-A13E6B2EB062}" dt="2026-09-09T13:26:12.227" v="3916" actId="1076"/>
          <ac:spMkLst>
            <pc:docMk/>
            <pc:sldMk cId="488774093" sldId="268"/>
            <ac:spMk id="75" creationId="{9E17ABD4-436E-0B17-E507-FF7D304B3CA8}"/>
          </ac:spMkLst>
        </pc:spChg>
        <pc:spChg chg="add mod">
          <ac:chgData name="Giuseppe Natrella" userId="fddcd27d-7a8e-4ceb-8a3d-e526ad1c82eb" providerId="ADAL" clId="{7CF6976A-D212-452D-8383-A13E6B2EB062}" dt="2026-09-09T13:24:08.383" v="3892" actId="1036"/>
          <ac:spMkLst>
            <pc:docMk/>
            <pc:sldMk cId="488774093" sldId="268"/>
            <ac:spMk id="77" creationId="{A46DD3D2-F3EB-6230-52AB-9932CEC2C03B}"/>
          </ac:spMkLst>
        </pc:spChg>
        <pc:spChg chg="add mod">
          <ac:chgData name="Giuseppe Natrella" userId="fddcd27d-7a8e-4ceb-8a3d-e526ad1c82eb" providerId="ADAL" clId="{7CF6976A-D212-452D-8383-A13E6B2EB062}" dt="2026-09-09T12:28:08.687" v="3128" actId="1076"/>
          <ac:spMkLst>
            <pc:docMk/>
            <pc:sldMk cId="488774093" sldId="268"/>
            <ac:spMk id="81" creationId="{66E37733-45DD-41F0-A4DA-8C9E1C28DADA}"/>
          </ac:spMkLst>
        </pc:spChg>
        <pc:spChg chg="add mod">
          <ac:chgData name="Giuseppe Natrella" userId="fddcd27d-7a8e-4ceb-8a3d-e526ad1c82eb" providerId="ADAL" clId="{7CF6976A-D212-452D-8383-A13E6B2EB062}" dt="2026-09-09T13:28:09.268" v="3926" actId="404"/>
          <ac:spMkLst>
            <pc:docMk/>
            <pc:sldMk cId="488774093" sldId="268"/>
            <ac:spMk id="83" creationId="{8C2E3C28-B99C-9CE7-80A9-27E54D8A1971}"/>
          </ac:spMkLst>
        </pc:spChg>
        <pc:spChg chg="add mod">
          <ac:chgData name="Giuseppe Natrella" userId="fddcd27d-7a8e-4ceb-8a3d-e526ad1c82eb" providerId="ADAL" clId="{7CF6976A-D212-452D-8383-A13E6B2EB062}" dt="2026-09-09T13:28:18.819" v="3940" actId="1035"/>
          <ac:spMkLst>
            <pc:docMk/>
            <pc:sldMk cId="488774093" sldId="268"/>
            <ac:spMk id="85" creationId="{0656414A-779D-83E0-F8F4-093DD11FB668}"/>
          </ac:spMkLst>
        </pc:spChg>
        <pc:spChg chg="add mod">
          <ac:chgData name="Giuseppe Natrella" userId="fddcd27d-7a8e-4ceb-8a3d-e526ad1c82eb" providerId="ADAL" clId="{7CF6976A-D212-452D-8383-A13E6B2EB062}" dt="2026-09-09T13:28:32.468" v="3952" actId="255"/>
          <ac:spMkLst>
            <pc:docMk/>
            <pc:sldMk cId="488774093" sldId="268"/>
            <ac:spMk id="89" creationId="{2DE233BF-802E-85C8-632A-F8DCFA08BE41}"/>
          </ac:spMkLst>
        </pc:spChg>
        <pc:spChg chg="add 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93" creationId="{D3366DA0-F2D7-98CF-11B5-D34DC99A6427}"/>
          </ac:spMkLst>
        </pc:spChg>
        <pc:spChg chg="mod">
          <ac:chgData name="Giuseppe Natrella" userId="fddcd27d-7a8e-4ceb-8a3d-e526ad1c82eb" providerId="ADAL" clId="{7CF6976A-D212-452D-8383-A13E6B2EB062}" dt="2026-09-09T10:52:26.312" v="2828" actId="14100"/>
          <ac:spMkLst>
            <pc:docMk/>
            <pc:sldMk cId="488774093" sldId="268"/>
            <ac:spMk id="95" creationId="{A9FA8EDE-5236-9AE4-2F4C-9340B273F7C9}"/>
          </ac:spMkLst>
        </pc:spChg>
        <pc:spChg chg="mod">
          <ac:chgData name="Giuseppe Natrella" userId="fddcd27d-7a8e-4ceb-8a3d-e526ad1c82eb" providerId="ADAL" clId="{7CF6976A-D212-452D-8383-A13E6B2EB062}" dt="2026-09-09T10:52:11.765" v="2814" actId="20577"/>
          <ac:spMkLst>
            <pc:docMk/>
            <pc:sldMk cId="488774093" sldId="268"/>
            <ac:spMk id="96" creationId="{102CA1C4-14F2-7104-D84E-38164386CC98}"/>
          </ac:spMkLst>
        </pc:spChg>
        <pc:spChg chg="add mod">
          <ac:chgData name="Giuseppe Natrella" userId="fddcd27d-7a8e-4ceb-8a3d-e526ad1c82eb" providerId="ADAL" clId="{7CF6976A-D212-452D-8383-A13E6B2EB062}" dt="2026-09-09T13:28:52.378" v="3956" actId="404"/>
          <ac:spMkLst>
            <pc:docMk/>
            <pc:sldMk cId="488774093" sldId="268"/>
            <ac:spMk id="98" creationId="{3B23CC08-0DEE-85E2-7FA0-7452422E9F28}"/>
          </ac:spMkLst>
        </pc:spChg>
        <pc:spChg chg="mod">
          <ac:chgData name="Giuseppe Natrella" userId="fddcd27d-7a8e-4ceb-8a3d-e526ad1c82eb" providerId="ADAL" clId="{7CF6976A-D212-452D-8383-A13E6B2EB062}" dt="2026-09-09T09:14:49.305" v="1235" actId="14100"/>
          <ac:spMkLst>
            <pc:docMk/>
            <pc:sldMk cId="488774093" sldId="268"/>
            <ac:spMk id="107" creationId="{AA3CB5B1-E4BD-F4A5-117B-02D279FCB3CB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114" creationId="{53806016-E943-94B7-B6CD-9FD6A495955C}"/>
          </ac:spMkLst>
        </pc:spChg>
        <pc:spChg chg="del mod">
          <ac:chgData name="Giuseppe Natrella" userId="fddcd27d-7a8e-4ceb-8a3d-e526ad1c82eb" providerId="ADAL" clId="{7CF6976A-D212-452D-8383-A13E6B2EB062}" dt="2026-09-10T11:33:57.674" v="4196" actId="478"/>
          <ac:spMkLst>
            <pc:docMk/>
            <pc:sldMk cId="488774093" sldId="268"/>
            <ac:spMk id="116" creationId="{C1CF73A8-CDE1-57C9-425C-8741EDFCE751}"/>
          </ac:spMkLst>
        </pc:spChg>
        <pc:spChg chg="del mod">
          <ac:chgData name="Giuseppe Natrella" userId="fddcd27d-7a8e-4ceb-8a3d-e526ad1c82eb" providerId="ADAL" clId="{7CF6976A-D212-452D-8383-A13E6B2EB062}" dt="2026-09-09T09:20:57.704" v="1646" actId="478"/>
          <ac:spMkLst>
            <pc:docMk/>
            <pc:sldMk cId="488774093" sldId="268"/>
            <ac:spMk id="141" creationId="{1DFEEF7D-11D2-8A94-8494-B0E12378C438}"/>
          </ac:spMkLst>
        </pc:spChg>
        <pc:spChg chg="add del mod">
          <ac:chgData name="Giuseppe Natrella" userId="fddcd27d-7a8e-4ceb-8a3d-e526ad1c82eb" providerId="ADAL" clId="{7CF6976A-D212-452D-8383-A13E6B2EB062}" dt="2026-09-09T12:22:44.909" v="3119"/>
          <ac:spMkLst>
            <pc:docMk/>
            <pc:sldMk cId="488774093" sldId="268"/>
            <ac:spMk id="142" creationId="{F4715520-9112-3D2B-4BD4-FB1A3C851396}"/>
          </ac:spMkLst>
        </pc:spChg>
        <pc:spChg chg="del mod">
          <ac:chgData name="Giuseppe Natrella" userId="fddcd27d-7a8e-4ceb-8a3d-e526ad1c82eb" providerId="ADAL" clId="{7CF6976A-D212-452D-8383-A13E6B2EB062}" dt="2026-09-09T09:20:55.814" v="1645" actId="478"/>
          <ac:spMkLst>
            <pc:docMk/>
            <pc:sldMk cId="488774093" sldId="268"/>
            <ac:spMk id="143" creationId="{DB75AD38-C6AF-C9C9-80F0-ABC17CB30EE0}"/>
          </ac:spMkLst>
        </pc:spChg>
        <pc:spChg chg="del mod">
          <ac:chgData name="Giuseppe Natrella" userId="fddcd27d-7a8e-4ceb-8a3d-e526ad1c82eb" providerId="ADAL" clId="{7CF6976A-D212-452D-8383-A13E6B2EB062}" dt="2026-09-09T09:20:55.814" v="1645" actId="478"/>
          <ac:spMkLst>
            <pc:docMk/>
            <pc:sldMk cId="488774093" sldId="268"/>
            <ac:spMk id="145" creationId="{EE2762B9-4910-2EE5-5628-F044CCBA5A3F}"/>
          </ac:spMkLst>
        </pc:spChg>
        <pc:spChg chg="del mod">
          <ac:chgData name="Giuseppe Natrella" userId="fddcd27d-7a8e-4ceb-8a3d-e526ad1c82eb" providerId="ADAL" clId="{7CF6976A-D212-452D-8383-A13E6B2EB062}" dt="2026-09-09T09:20:55.814" v="1645" actId="478"/>
          <ac:spMkLst>
            <pc:docMk/>
            <pc:sldMk cId="488774093" sldId="268"/>
            <ac:spMk id="147" creationId="{B1FA4D44-B93A-7C06-05BA-1F5C4137A988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149" creationId="{2E844FBA-8FAD-9843-3466-219CB4A0800D}"/>
          </ac:spMkLst>
        </pc:spChg>
        <pc:spChg chg="mod">
          <ac:chgData name="Giuseppe Natrella" userId="fddcd27d-7a8e-4ceb-8a3d-e526ad1c82eb" providerId="ADAL" clId="{7CF6976A-D212-452D-8383-A13E6B2EB062}" dt="2026-09-09T12:34:24.519" v="3453" actId="164"/>
          <ac:spMkLst>
            <pc:docMk/>
            <pc:sldMk cId="488774093" sldId="268"/>
            <ac:spMk id="151" creationId="{C6BF5A9E-9E48-2573-473C-F7288A589988}"/>
          </ac:spMkLst>
        </pc:spChg>
        <pc:spChg chg="mod">
          <ac:chgData name="Giuseppe Natrella" userId="fddcd27d-7a8e-4ceb-8a3d-e526ad1c82eb" providerId="ADAL" clId="{7CF6976A-D212-452D-8383-A13E6B2EB062}" dt="2026-09-09T12:34:24.519" v="3453" actId="164"/>
          <ac:spMkLst>
            <pc:docMk/>
            <pc:sldMk cId="488774093" sldId="268"/>
            <ac:spMk id="153" creationId="{1BBDCF44-214D-3548-D959-55FBC01D4504}"/>
          </ac:spMkLst>
        </pc:spChg>
        <pc:spChg chg="mod">
          <ac:chgData name="Giuseppe Natrella" userId="fddcd27d-7a8e-4ceb-8a3d-e526ad1c82eb" providerId="ADAL" clId="{7CF6976A-D212-452D-8383-A13E6B2EB062}" dt="2026-09-09T12:34:24.519" v="3453" actId="164"/>
          <ac:spMkLst>
            <pc:docMk/>
            <pc:sldMk cId="488774093" sldId="268"/>
            <ac:spMk id="159" creationId="{7FFE7495-F661-4AE1-2719-CFB6C08A516E}"/>
          </ac:spMkLst>
        </pc:spChg>
        <pc:spChg chg="mod">
          <ac:chgData name="Giuseppe Natrella" userId="fddcd27d-7a8e-4ceb-8a3d-e526ad1c82eb" providerId="ADAL" clId="{7CF6976A-D212-452D-8383-A13E6B2EB062}" dt="2026-09-09T12:34:24.519" v="3453" actId="164"/>
          <ac:spMkLst>
            <pc:docMk/>
            <pc:sldMk cId="488774093" sldId="268"/>
            <ac:spMk id="161" creationId="{2F100242-1AAA-1358-FFA8-C4CEBCDD4D9D}"/>
          </ac:spMkLst>
        </pc:spChg>
        <pc:spChg chg="mod">
          <ac:chgData name="Giuseppe Natrella" userId="fddcd27d-7a8e-4ceb-8a3d-e526ad1c82eb" providerId="ADAL" clId="{7CF6976A-D212-452D-8383-A13E6B2EB062}" dt="2026-09-09T12:34:24.519" v="3453" actId="164"/>
          <ac:spMkLst>
            <pc:docMk/>
            <pc:sldMk cId="488774093" sldId="268"/>
            <ac:spMk id="163" creationId="{E34597D0-8912-0EC5-0137-CBF552612487}"/>
          </ac:spMkLst>
        </pc:spChg>
        <pc:spChg chg="mod">
          <ac:chgData name="Giuseppe Natrella" userId="fddcd27d-7a8e-4ceb-8a3d-e526ad1c82eb" providerId="ADAL" clId="{7CF6976A-D212-452D-8383-A13E6B2EB062}" dt="2026-09-09T13:23:50.988" v="3872" actId="1036"/>
          <ac:spMkLst>
            <pc:docMk/>
            <pc:sldMk cId="488774093" sldId="268"/>
            <ac:spMk id="176" creationId="{3A2C7DDE-B4B4-E154-5CDD-D2D1CD335053}"/>
          </ac:spMkLst>
        </pc:spChg>
        <pc:grpChg chg="mod">
          <ac:chgData name="Giuseppe Natrella" userId="fddcd27d-7a8e-4ceb-8a3d-e526ad1c82eb" providerId="ADAL" clId="{7CF6976A-D212-452D-8383-A13E6B2EB062}" dt="2026-09-09T12:36:16.687" v="3673" actId="1036"/>
          <ac:grpSpMkLst>
            <pc:docMk/>
            <pc:sldMk cId="488774093" sldId="268"/>
            <ac:grpSpMk id="8" creationId="{4D55F9AF-E9EC-7F62-A27A-38F99BB2A49B}"/>
          </ac:grpSpMkLst>
        </pc:grpChg>
        <pc:grpChg chg="add mod">
          <ac:chgData name="Giuseppe Natrella" userId="fddcd27d-7a8e-4ceb-8a3d-e526ad1c82eb" providerId="ADAL" clId="{7CF6976A-D212-452D-8383-A13E6B2EB062}" dt="2026-09-09T13:24:04.719" v="3889" actId="1036"/>
          <ac:grpSpMkLst>
            <pc:docMk/>
            <pc:sldMk cId="488774093" sldId="268"/>
            <ac:grpSpMk id="14" creationId="{A3E117B5-D9C7-5150-F83B-049DAC68865B}"/>
          </ac:grpSpMkLst>
        </pc:grpChg>
        <pc:grpChg chg="add mod">
          <ac:chgData name="Giuseppe Natrella" userId="fddcd27d-7a8e-4ceb-8a3d-e526ad1c82eb" providerId="ADAL" clId="{7CF6976A-D212-452D-8383-A13E6B2EB062}" dt="2026-09-09T12:36:21.871" v="3679" actId="1036"/>
          <ac:grpSpMkLst>
            <pc:docMk/>
            <pc:sldMk cId="488774093" sldId="268"/>
            <ac:grpSpMk id="48" creationId="{04FDEF87-AC74-46B4-16B8-C8526E942457}"/>
          </ac:grpSpMkLst>
        </pc:grpChg>
        <pc:grpChg chg="add mod">
          <ac:chgData name="Giuseppe Natrella" userId="fddcd27d-7a8e-4ceb-8a3d-e526ad1c82eb" providerId="ADAL" clId="{7CF6976A-D212-452D-8383-A13E6B2EB062}" dt="2026-09-09T13:24:08.383" v="3892" actId="1036"/>
          <ac:grpSpMkLst>
            <pc:docMk/>
            <pc:sldMk cId="488774093" sldId="268"/>
            <ac:grpSpMk id="68" creationId="{BA2865F7-DC91-4596-A5D7-DE7885C859EE}"/>
          </ac:grpSpMkLst>
        </pc:grpChg>
        <pc:grpChg chg="add mod">
          <ac:chgData name="Giuseppe Natrella" userId="fddcd27d-7a8e-4ceb-8a3d-e526ad1c82eb" providerId="ADAL" clId="{7CF6976A-D212-452D-8383-A13E6B2EB062}" dt="2026-09-09T11:19:32.327" v="2890" actId="1036"/>
          <ac:grpSpMkLst>
            <pc:docMk/>
            <pc:sldMk cId="488774093" sldId="268"/>
            <ac:grpSpMk id="94" creationId="{CA0BCFEB-3D1D-118E-D5B3-1742C0AF437B}"/>
          </ac:grpSpMkLst>
        </pc:grpChg>
        <pc:grpChg chg="mod">
          <ac:chgData name="Giuseppe Natrella" userId="fddcd27d-7a8e-4ceb-8a3d-e526ad1c82eb" providerId="ADAL" clId="{7CF6976A-D212-452D-8383-A13E6B2EB062}" dt="2026-09-09T12:33:51.616" v="3396" actId="1035"/>
          <ac:grpSpMkLst>
            <pc:docMk/>
            <pc:sldMk cId="488774093" sldId="268"/>
            <ac:grpSpMk id="103" creationId="{2734DC3F-9D83-6250-9CC5-C1287F7964BC}"/>
          </ac:grpSpMkLst>
        </pc:grpChg>
        <pc:grpChg chg="mod">
          <ac:chgData name="Giuseppe Natrella" userId="fddcd27d-7a8e-4ceb-8a3d-e526ad1c82eb" providerId="ADAL" clId="{7CF6976A-D212-452D-8383-A13E6B2EB062}" dt="2026-09-09T12:34:09.808" v="3420" actId="1035"/>
          <ac:grpSpMkLst>
            <pc:docMk/>
            <pc:sldMk cId="488774093" sldId="268"/>
            <ac:grpSpMk id="106" creationId="{FAD3AC12-6138-3BE1-2D54-297907A9B8E4}"/>
          </ac:grpSpMkLst>
        </pc:grpChg>
        <pc:grpChg chg="mod">
          <ac:chgData name="Giuseppe Natrella" userId="fddcd27d-7a8e-4ceb-8a3d-e526ad1c82eb" providerId="ADAL" clId="{7CF6976A-D212-452D-8383-A13E6B2EB062}" dt="2026-09-09T12:34:24.519" v="3453" actId="164"/>
          <ac:grpSpMkLst>
            <pc:docMk/>
            <pc:sldMk cId="488774093" sldId="268"/>
            <ac:grpSpMk id="139" creationId="{DD477663-31CF-87BC-B52C-D367FC2EA031}"/>
          </ac:grpSpMkLst>
        </pc:grpChg>
        <pc:grpChg chg="add mod">
          <ac:chgData name="Giuseppe Natrella" userId="fddcd27d-7a8e-4ceb-8a3d-e526ad1c82eb" providerId="ADAL" clId="{7CF6976A-D212-452D-8383-A13E6B2EB062}" dt="2026-09-09T12:34:37.979" v="3472" actId="164"/>
          <ac:grpSpMkLst>
            <pc:docMk/>
            <pc:sldMk cId="488774093" sldId="268"/>
            <ac:grpSpMk id="144" creationId="{D3CBA269-D897-5377-E526-058E61BC79A6}"/>
          </ac:grpSpMkLst>
        </pc:grpChg>
        <pc:grpChg chg="add mod">
          <ac:chgData name="Giuseppe Natrella" userId="fddcd27d-7a8e-4ceb-8a3d-e526ad1c82eb" providerId="ADAL" clId="{7CF6976A-D212-452D-8383-A13E6B2EB062}" dt="2026-09-09T12:34:37.979" v="3472" actId="164"/>
          <ac:grpSpMkLst>
            <pc:docMk/>
            <pc:sldMk cId="488774093" sldId="268"/>
            <ac:grpSpMk id="146" creationId="{B1D31533-317E-E272-8987-8A33D73A6AA8}"/>
          </ac:grpSpMkLst>
        </pc:grpChg>
        <pc:graphicFrameChg chg="add mod modGraphic">
          <ac:chgData name="Giuseppe Natrella" userId="fddcd27d-7a8e-4ceb-8a3d-e526ad1c82eb" providerId="ADAL" clId="{7CF6976A-D212-452D-8383-A13E6B2EB062}" dt="2026-09-09T13:28:18.819" v="3940" actId="1035"/>
          <ac:graphicFrameMkLst>
            <pc:docMk/>
            <pc:sldMk cId="488774093" sldId="268"/>
            <ac:graphicFrameMk id="87" creationId="{654768B8-0BDC-4D54-3A98-C71196762EC6}"/>
          </ac:graphicFrameMkLst>
        </pc:graphicFrameChg>
        <pc:picChg chg="add del mod">
          <ac:chgData name="Giuseppe Natrella" userId="fddcd27d-7a8e-4ceb-8a3d-e526ad1c82eb" providerId="ADAL" clId="{7CF6976A-D212-452D-8383-A13E6B2EB062}" dt="2026-09-09T11:42:57.384" v="3100" actId="478"/>
          <ac:picMkLst>
            <pc:docMk/>
            <pc:sldMk cId="488774093" sldId="268"/>
            <ac:picMk id="22" creationId="{C393FE18-6F2B-2DE7-8E19-8F4C4B117543}"/>
          </ac:picMkLst>
        </pc:picChg>
        <pc:picChg chg="add del mod modCrop">
          <ac:chgData name="Giuseppe Natrella" userId="fddcd27d-7a8e-4ceb-8a3d-e526ad1c82eb" providerId="ADAL" clId="{7CF6976A-D212-452D-8383-A13E6B2EB062}" dt="2026-09-09T11:30:59.660" v="3035" actId="478"/>
          <ac:picMkLst>
            <pc:docMk/>
            <pc:sldMk cId="488774093" sldId="268"/>
            <ac:picMk id="26" creationId="{4B885709-6C0D-39DA-229E-A6F26EE5BAC0}"/>
          </ac:picMkLst>
        </pc:picChg>
        <pc:picChg chg="add del mod">
          <ac:chgData name="Giuseppe Natrella" userId="fddcd27d-7a8e-4ceb-8a3d-e526ad1c82eb" providerId="ADAL" clId="{7CF6976A-D212-452D-8383-A13E6B2EB062}" dt="2026-09-09T10:40:12.257" v="2192" actId="478"/>
          <ac:picMkLst>
            <pc:docMk/>
            <pc:sldMk cId="488774093" sldId="268"/>
            <ac:picMk id="57" creationId="{A55D7721-E69C-FF66-0FFE-CAACBD872C72}"/>
          </ac:picMkLst>
        </pc:picChg>
        <pc:picChg chg="add del mod">
          <ac:chgData name="Giuseppe Natrella" userId="fddcd27d-7a8e-4ceb-8a3d-e526ad1c82eb" providerId="ADAL" clId="{7CF6976A-D212-452D-8383-A13E6B2EB062}" dt="2026-09-09T10:43:28.769" v="2292" actId="478"/>
          <ac:picMkLst>
            <pc:docMk/>
            <pc:sldMk cId="488774093" sldId="268"/>
            <ac:picMk id="61" creationId="{B812CF6E-4848-69B9-18BD-C55D816A3D45}"/>
          </ac:picMkLst>
        </pc:picChg>
        <pc:picChg chg="add del mod ord modCrop">
          <ac:chgData name="Giuseppe Natrella" userId="fddcd27d-7a8e-4ceb-8a3d-e526ad1c82eb" providerId="ADAL" clId="{7CF6976A-D212-452D-8383-A13E6B2EB062}" dt="2026-09-09T11:32:34.343" v="3051" actId="478"/>
          <ac:picMkLst>
            <pc:docMk/>
            <pc:sldMk cId="488774093" sldId="268"/>
            <ac:picMk id="65" creationId="{DF6C8477-DA3D-689B-A09C-73F44B1E5160}"/>
          </ac:picMkLst>
        </pc:picChg>
        <pc:picChg chg="add del mod">
          <ac:chgData name="Giuseppe Natrella" userId="fddcd27d-7a8e-4ceb-8a3d-e526ad1c82eb" providerId="ADAL" clId="{7CF6976A-D212-452D-8383-A13E6B2EB062}" dt="2026-09-09T11:45:51.545" v="3108" actId="478"/>
          <ac:picMkLst>
            <pc:docMk/>
            <pc:sldMk cId="488774093" sldId="268"/>
            <ac:picMk id="73" creationId="{7802A0DF-E704-E441-4D76-0341350FCE06}"/>
          </ac:picMkLst>
        </pc:picChg>
        <pc:picChg chg="add del mod">
          <ac:chgData name="Giuseppe Natrella" userId="fddcd27d-7a8e-4ceb-8a3d-e526ad1c82eb" providerId="ADAL" clId="{7CF6976A-D212-452D-8383-A13E6B2EB062}" dt="2026-09-09T11:23:38.262" v="2985" actId="478"/>
          <ac:picMkLst>
            <pc:docMk/>
            <pc:sldMk cId="488774093" sldId="268"/>
            <ac:picMk id="79" creationId="{3472EDCD-3DE7-A628-A7BA-4DBAD6369C4F}"/>
          </ac:picMkLst>
        </pc:picChg>
        <pc:picChg chg="add del mod">
          <ac:chgData name="Giuseppe Natrella" userId="fddcd27d-7a8e-4ceb-8a3d-e526ad1c82eb" providerId="ADAL" clId="{7CF6976A-D212-452D-8383-A13E6B2EB062}" dt="2026-09-09T11:29:05.464" v="3023" actId="478"/>
          <ac:picMkLst>
            <pc:docMk/>
            <pc:sldMk cId="488774093" sldId="268"/>
            <ac:picMk id="91" creationId="{BC7513BD-BB46-015C-C689-FE9529327AED}"/>
          </ac:picMkLst>
        </pc:picChg>
        <pc:picChg chg="add del mod">
          <ac:chgData name="Giuseppe Natrella" userId="fddcd27d-7a8e-4ceb-8a3d-e526ad1c82eb" providerId="ADAL" clId="{7CF6976A-D212-452D-8383-A13E6B2EB062}" dt="2026-09-09T11:23:14.294" v="2978" actId="478"/>
          <ac:picMkLst>
            <pc:docMk/>
            <pc:sldMk cId="488774093" sldId="268"/>
            <ac:picMk id="100" creationId="{463CCA0B-4B37-DBC8-E3A3-774F998CEEC4}"/>
          </ac:picMkLst>
        </pc:picChg>
        <pc:picChg chg="add mod modCrop">
          <ac:chgData name="Giuseppe Natrella" userId="fddcd27d-7a8e-4ceb-8a3d-e526ad1c82eb" providerId="ADAL" clId="{7CF6976A-D212-452D-8383-A13E6B2EB062}" dt="2026-09-09T13:26:51.126" v="3923" actId="1035"/>
          <ac:picMkLst>
            <pc:docMk/>
            <pc:sldMk cId="488774093" sldId="268"/>
            <ac:picMk id="102" creationId="{F670350E-F04F-73B1-D324-212B94F0C2CE}"/>
          </ac:picMkLst>
        </pc:picChg>
        <pc:picChg chg="add del mod modCrop">
          <ac:chgData name="Giuseppe Natrella" userId="fddcd27d-7a8e-4ceb-8a3d-e526ad1c82eb" providerId="ADAL" clId="{7CF6976A-D212-452D-8383-A13E6B2EB062}" dt="2026-09-09T11:26:33.492" v="3004" actId="478"/>
          <ac:picMkLst>
            <pc:docMk/>
            <pc:sldMk cId="488774093" sldId="268"/>
            <ac:picMk id="110" creationId="{27C13BB2-0724-F214-9177-A33E3BFFFAE0}"/>
          </ac:picMkLst>
        </pc:picChg>
        <pc:picChg chg="del mod">
          <ac:chgData name="Giuseppe Natrella" userId="fddcd27d-7a8e-4ceb-8a3d-e526ad1c82eb" providerId="ADAL" clId="{7CF6976A-D212-452D-8383-A13E6B2EB062}" dt="2026-09-09T09:27:18.793" v="1881" actId="478"/>
          <ac:picMkLst>
            <pc:docMk/>
            <pc:sldMk cId="488774093" sldId="268"/>
            <ac:picMk id="112" creationId="{BA521AFA-CF8D-5AF6-AB2C-186443F17810}"/>
          </ac:picMkLst>
        </pc:picChg>
        <pc:picChg chg="add del mod modCrop">
          <ac:chgData name="Giuseppe Natrella" userId="fddcd27d-7a8e-4ceb-8a3d-e526ad1c82eb" providerId="ADAL" clId="{7CF6976A-D212-452D-8383-A13E6B2EB062}" dt="2026-09-09T11:27:50.117" v="3019" actId="478"/>
          <ac:picMkLst>
            <pc:docMk/>
            <pc:sldMk cId="488774093" sldId="268"/>
            <ac:picMk id="113" creationId="{6E3ACD7F-6E29-6A38-141F-047C4C8CD123}"/>
          </ac:picMkLst>
        </pc:picChg>
        <pc:picChg chg="add mod">
          <ac:chgData name="Giuseppe Natrella" userId="fddcd27d-7a8e-4ceb-8a3d-e526ad1c82eb" providerId="ADAL" clId="{7CF6976A-D212-452D-8383-A13E6B2EB062}" dt="2026-09-09T13:28:36.524" v="3953" actId="14100"/>
          <ac:picMkLst>
            <pc:docMk/>
            <pc:sldMk cId="488774093" sldId="268"/>
            <ac:picMk id="117" creationId="{B8FE13F2-2ECA-E061-CECD-B0E3F1B324D0}"/>
          </ac:picMkLst>
        </pc:picChg>
        <pc:picChg chg="mod">
          <ac:chgData name="Giuseppe Natrella" userId="fddcd27d-7a8e-4ceb-8a3d-e526ad1c82eb" providerId="ADAL" clId="{7CF6976A-D212-452D-8383-A13E6B2EB062}" dt="2026-09-09T13:22:31.393" v="3837" actId="1076"/>
          <ac:picMkLst>
            <pc:docMk/>
            <pc:sldMk cId="488774093" sldId="268"/>
            <ac:picMk id="118" creationId="{983F3471-D1C2-BE8C-3965-B663C665D45E}"/>
          </ac:picMkLst>
        </pc:picChg>
        <pc:picChg chg="mod">
          <ac:chgData name="Giuseppe Natrella" userId="fddcd27d-7a8e-4ceb-8a3d-e526ad1c82eb" providerId="ADAL" clId="{7CF6976A-D212-452D-8383-A13E6B2EB062}" dt="2026-09-09T13:22:34.193" v="3838" actId="1076"/>
          <ac:picMkLst>
            <pc:docMk/>
            <pc:sldMk cId="488774093" sldId="268"/>
            <ac:picMk id="120" creationId="{7EDDA720-A4A2-3A2D-77B1-8357DF20AE7F}"/>
          </ac:picMkLst>
        </pc:picChg>
        <pc:picChg chg="add mod">
          <ac:chgData name="Giuseppe Natrella" userId="fddcd27d-7a8e-4ceb-8a3d-e526ad1c82eb" providerId="ADAL" clId="{7CF6976A-D212-452D-8383-A13E6B2EB062}" dt="2026-09-09T13:24:04.719" v="3889" actId="1036"/>
          <ac:picMkLst>
            <pc:docMk/>
            <pc:sldMk cId="488774093" sldId="268"/>
            <ac:picMk id="121" creationId="{C3421BCD-2672-60C3-79C8-2A93E53A7A89}"/>
          </ac:picMkLst>
        </pc:picChg>
        <pc:picChg chg="mod">
          <ac:chgData name="Giuseppe Natrella" userId="fddcd27d-7a8e-4ceb-8a3d-e526ad1c82eb" providerId="ADAL" clId="{7CF6976A-D212-452D-8383-A13E6B2EB062}" dt="2026-09-09T12:35:01.152" v="3551" actId="1036"/>
          <ac:picMkLst>
            <pc:docMk/>
            <pc:sldMk cId="488774093" sldId="268"/>
            <ac:picMk id="122" creationId="{ACDB78E1-9C7F-F902-C298-C89F5718B03B}"/>
          </ac:picMkLst>
        </pc:picChg>
        <pc:picChg chg="mod">
          <ac:chgData name="Giuseppe Natrella" userId="fddcd27d-7a8e-4ceb-8a3d-e526ad1c82eb" providerId="ADAL" clId="{7CF6976A-D212-452D-8383-A13E6B2EB062}" dt="2026-09-09T12:35:01.152" v="3551" actId="1036"/>
          <ac:picMkLst>
            <pc:docMk/>
            <pc:sldMk cId="488774093" sldId="268"/>
            <ac:picMk id="124" creationId="{E219B8E8-07D2-F20E-3D05-6CDC706DAD22}"/>
          </ac:picMkLst>
        </pc:picChg>
        <pc:picChg chg="add del mod">
          <ac:chgData name="Giuseppe Natrella" userId="fddcd27d-7a8e-4ceb-8a3d-e526ad1c82eb" providerId="ADAL" clId="{7CF6976A-D212-452D-8383-A13E6B2EB062}" dt="2026-09-09T11:37:01.270" v="3071" actId="478"/>
          <ac:picMkLst>
            <pc:docMk/>
            <pc:sldMk cId="488774093" sldId="268"/>
            <ac:picMk id="125" creationId="{980D4567-6773-57BC-25DA-B469C58B8F3E}"/>
          </ac:picMkLst>
        </pc:picChg>
        <pc:picChg chg="add del mod modCrop">
          <ac:chgData name="Giuseppe Natrella" userId="fddcd27d-7a8e-4ceb-8a3d-e526ad1c82eb" providerId="ADAL" clId="{7CF6976A-D212-452D-8383-A13E6B2EB062}" dt="2026-09-09T11:33:38.214" v="3063" actId="478"/>
          <ac:picMkLst>
            <pc:docMk/>
            <pc:sldMk cId="488774093" sldId="268"/>
            <ac:picMk id="127" creationId="{66D25816-1A96-DD5F-C005-A1D6EBEA116A}"/>
          </ac:picMkLst>
        </pc:picChg>
        <pc:picChg chg="mod">
          <ac:chgData name="Giuseppe Natrella" userId="fddcd27d-7a8e-4ceb-8a3d-e526ad1c82eb" providerId="ADAL" clId="{7CF6976A-D212-452D-8383-A13E6B2EB062}" dt="2026-09-09T12:30:32.831" v="3173" actId="1037"/>
          <ac:picMkLst>
            <pc:docMk/>
            <pc:sldMk cId="488774093" sldId="268"/>
            <ac:picMk id="129" creationId="{B8122588-6B7D-9923-6319-A9A4C73C6B7B}"/>
          </ac:picMkLst>
        </pc:picChg>
        <pc:picChg chg="mod">
          <ac:chgData name="Giuseppe Natrella" userId="fddcd27d-7a8e-4ceb-8a3d-e526ad1c82eb" providerId="ADAL" clId="{7CF6976A-D212-452D-8383-A13E6B2EB062}" dt="2026-09-09T12:30:28.318" v="3157" actId="1038"/>
          <ac:picMkLst>
            <pc:docMk/>
            <pc:sldMk cId="488774093" sldId="268"/>
            <ac:picMk id="130" creationId="{190F55B6-CF34-6A25-7421-D3A4305DBFEE}"/>
          </ac:picMkLst>
        </pc:picChg>
        <pc:picChg chg="add del mod">
          <ac:chgData name="Giuseppe Natrella" userId="fddcd27d-7a8e-4ceb-8a3d-e526ad1c82eb" providerId="ADAL" clId="{7CF6976A-D212-452D-8383-A13E6B2EB062}" dt="2026-09-09T11:39:54.572" v="3087" actId="478"/>
          <ac:picMkLst>
            <pc:docMk/>
            <pc:sldMk cId="488774093" sldId="268"/>
            <ac:picMk id="131" creationId="{7A50BA9C-3CD5-DABD-532C-BB94A8B7A2B4}"/>
          </ac:picMkLst>
        </pc:picChg>
        <pc:picChg chg="add mod">
          <ac:chgData name="Giuseppe Natrella" userId="fddcd27d-7a8e-4ceb-8a3d-e526ad1c82eb" providerId="ADAL" clId="{7CF6976A-D212-452D-8383-A13E6B2EB062}" dt="2026-09-09T13:24:08.383" v="3892" actId="1036"/>
          <ac:picMkLst>
            <pc:docMk/>
            <pc:sldMk cId="488774093" sldId="268"/>
            <ac:picMk id="133" creationId="{445F88D4-F863-C5F1-56A7-AB2936A37C89}"/>
          </ac:picMkLst>
        </pc:picChg>
        <pc:picChg chg="add mod">
          <ac:chgData name="Giuseppe Natrella" userId="fddcd27d-7a8e-4ceb-8a3d-e526ad1c82eb" providerId="ADAL" clId="{7CF6976A-D212-452D-8383-A13E6B2EB062}" dt="2026-09-09T13:24:04.719" v="3889" actId="1036"/>
          <ac:picMkLst>
            <pc:docMk/>
            <pc:sldMk cId="488774093" sldId="268"/>
            <ac:picMk id="135" creationId="{4A1E19BA-FD05-9B22-5876-5EA68063AA64}"/>
          </ac:picMkLst>
        </pc:picChg>
        <pc:picChg chg="add mod">
          <ac:chgData name="Giuseppe Natrella" userId="fddcd27d-7a8e-4ceb-8a3d-e526ad1c82eb" providerId="ADAL" clId="{7CF6976A-D212-452D-8383-A13E6B2EB062}" dt="2026-09-09T13:24:08.383" v="3892" actId="1036"/>
          <ac:picMkLst>
            <pc:docMk/>
            <pc:sldMk cId="488774093" sldId="268"/>
            <ac:picMk id="140" creationId="{6CFA7616-811E-CD0E-D1E0-8EE24B538F37}"/>
          </ac:picMkLst>
        </pc:picChg>
        <pc:picChg chg="mod">
          <ac:chgData name="Giuseppe Natrella" userId="fddcd27d-7a8e-4ceb-8a3d-e526ad1c82eb" providerId="ADAL" clId="{7CF6976A-D212-452D-8383-A13E6B2EB062}" dt="2026-09-09T12:34:37.979" v="3472" actId="164"/>
          <ac:picMkLst>
            <pc:docMk/>
            <pc:sldMk cId="488774093" sldId="268"/>
            <ac:picMk id="155" creationId="{B5AE5B22-BBDD-C740-15CE-F347BA49DB35}"/>
          </ac:picMkLst>
        </pc:picChg>
        <pc:picChg chg="del">
          <ac:chgData name="Giuseppe Natrella" userId="fddcd27d-7a8e-4ceb-8a3d-e526ad1c82eb" providerId="ADAL" clId="{7CF6976A-D212-452D-8383-A13E6B2EB062}" dt="2026-09-09T09:20:58.279" v="1647" actId="478"/>
          <ac:picMkLst>
            <pc:docMk/>
            <pc:sldMk cId="488774093" sldId="268"/>
            <ac:picMk id="165" creationId="{29BC4687-EE2E-5CBA-A5E7-B1A870683882}"/>
          </ac:picMkLst>
        </pc:picChg>
        <pc:picChg chg="del">
          <ac:chgData name="Giuseppe Natrella" userId="fddcd27d-7a8e-4ceb-8a3d-e526ad1c82eb" providerId="ADAL" clId="{7CF6976A-D212-452D-8383-A13E6B2EB062}" dt="2026-09-09T09:20:58.760" v="1648" actId="478"/>
          <ac:picMkLst>
            <pc:docMk/>
            <pc:sldMk cId="488774093" sldId="268"/>
            <ac:picMk id="167" creationId="{DABD9269-AF90-CDA8-A4AA-2DBF0466A53A}"/>
          </ac:picMkLst>
        </pc:picChg>
        <pc:picChg chg="mod">
          <ac:chgData name="Giuseppe Natrella" userId="fddcd27d-7a8e-4ceb-8a3d-e526ad1c82eb" providerId="ADAL" clId="{7CF6976A-D212-452D-8383-A13E6B2EB062}" dt="2026-09-09T12:35:01.152" v="3551" actId="1036"/>
          <ac:picMkLst>
            <pc:docMk/>
            <pc:sldMk cId="488774093" sldId="268"/>
            <ac:picMk id="172" creationId="{3A84B54D-6E93-BD4D-7D0C-89991ED1159C}"/>
          </ac:picMkLst>
        </pc:picChg>
      </pc:sldChg>
      <pc:sldChg chg="modSp add del mod">
        <pc:chgData name="Giuseppe Natrella" userId="fddcd27d-7a8e-4ceb-8a3d-e526ad1c82eb" providerId="ADAL" clId="{7CF6976A-D212-452D-8383-A13E6B2EB062}" dt="2026-09-10T11:34:00.248" v="4197" actId="47"/>
        <pc:sldMkLst>
          <pc:docMk/>
          <pc:sldMk cId="3649219583" sldId="269"/>
        </pc:sldMkLst>
        <pc:spChg chg="mod">
          <ac:chgData name="Giuseppe Natrella" userId="fddcd27d-7a8e-4ceb-8a3d-e526ad1c82eb" providerId="ADAL" clId="{7CF6976A-D212-452D-8383-A13E6B2EB062}" dt="2026-09-09T13:29:12.856" v="3958" actId="2711"/>
          <ac:spMkLst>
            <pc:docMk/>
            <pc:sldMk cId="3649219583" sldId="269"/>
            <ac:spMk id="16" creationId="{58A7024F-EAED-78F2-5D56-02250F0A260F}"/>
          </ac:spMkLst>
        </pc:spChg>
        <pc:spChg chg="mod">
          <ac:chgData name="Giuseppe Natrella" userId="fddcd27d-7a8e-4ceb-8a3d-e526ad1c82eb" providerId="ADAL" clId="{7CF6976A-D212-452D-8383-A13E6B2EB062}" dt="2026-09-09T13:48:21.218" v="4019" actId="1035"/>
          <ac:spMkLst>
            <pc:docMk/>
            <pc:sldMk cId="3649219583" sldId="269"/>
            <ac:spMk id="18" creationId="{5B3F1099-330A-6872-5E52-38ED6C3F7733}"/>
          </ac:spMkLst>
        </pc:spChg>
        <pc:spChg chg="mod">
          <ac:chgData name="Giuseppe Natrella" userId="fddcd27d-7a8e-4ceb-8a3d-e526ad1c82eb" providerId="ADAL" clId="{7CF6976A-D212-452D-8383-A13E6B2EB062}" dt="2026-09-09T13:51:11.779" v="4137" actId="1035"/>
          <ac:spMkLst>
            <pc:docMk/>
            <pc:sldMk cId="3649219583" sldId="269"/>
            <ac:spMk id="20" creationId="{5C61E73C-4DB6-961C-0665-B98469B099D6}"/>
          </ac:spMkLst>
        </pc:spChg>
        <pc:spChg chg="mod">
          <ac:chgData name="Giuseppe Natrella" userId="fddcd27d-7a8e-4ceb-8a3d-e526ad1c82eb" providerId="ADAL" clId="{7CF6976A-D212-452D-8383-A13E6B2EB062}" dt="2026-09-09T13:51:11.779" v="4137" actId="1035"/>
          <ac:spMkLst>
            <pc:docMk/>
            <pc:sldMk cId="3649219583" sldId="269"/>
            <ac:spMk id="24" creationId="{8E82F6EC-8E80-8FC5-7A27-3D90CDD15E45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28" creationId="{61A13657-46CE-CA89-2BB9-EE5BA696EC68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29" creationId="{7DADCB3D-BC72-ED1E-F8D4-18FBB847C11C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30" creationId="{F120F994-8C9F-7294-68F3-8E2292B93B73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35" creationId="{49A1DAE9-E099-12EE-660F-96F218D23965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39" creationId="{8D08FF16-7847-36E4-0092-895061F759F7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40" creationId="{074C03F7-A495-92C1-D619-C5C41A3D4178}"/>
          </ac:spMkLst>
        </pc:spChg>
        <pc:spChg chg="mod">
          <ac:chgData name="Giuseppe Natrella" userId="fddcd27d-7a8e-4ceb-8a3d-e526ad1c82eb" providerId="ADAL" clId="{7CF6976A-D212-452D-8383-A13E6B2EB062}" dt="2026-09-09T13:50:12.029" v="4069" actId="1036"/>
          <ac:spMkLst>
            <pc:docMk/>
            <pc:sldMk cId="3649219583" sldId="269"/>
            <ac:spMk id="42" creationId="{3240432F-C5DF-3519-2ADC-2D36981AA18E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43" creationId="{C258444A-9752-377C-7666-12C87BB1B1A1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44" creationId="{EB049599-744F-A700-6924-2F10F702E3E9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45" creationId="{E83EB864-1312-A7D7-D216-A5C1B89BBCD2}"/>
          </ac:spMkLst>
        </pc:spChg>
        <pc:spChg chg="mod">
          <ac:chgData name="Giuseppe Natrella" userId="fddcd27d-7a8e-4ceb-8a3d-e526ad1c82eb" providerId="ADAL" clId="{7CF6976A-D212-452D-8383-A13E6B2EB062}" dt="2026-09-09T13:51:11.779" v="4137" actId="1035"/>
          <ac:spMkLst>
            <pc:docMk/>
            <pc:sldMk cId="3649219583" sldId="269"/>
            <ac:spMk id="47" creationId="{483DCAEF-AD2D-3274-1403-66DE781EFB09}"/>
          </ac:spMkLst>
        </pc:spChg>
        <pc:spChg chg="mod">
          <ac:chgData name="Giuseppe Natrella" userId="fddcd27d-7a8e-4ceb-8a3d-e526ad1c82eb" providerId="ADAL" clId="{7CF6976A-D212-452D-8383-A13E6B2EB062}" dt="2026-09-09T13:29:12.856" v="3958" actId="2711"/>
          <ac:spMkLst>
            <pc:docMk/>
            <pc:sldMk cId="3649219583" sldId="269"/>
            <ac:spMk id="50" creationId="{D4F55FFF-375D-FC1D-CB9E-054CB23986BB}"/>
          </ac:spMkLst>
        </pc:spChg>
        <pc:spChg chg="mod">
          <ac:chgData name="Giuseppe Natrella" userId="fddcd27d-7a8e-4ceb-8a3d-e526ad1c82eb" providerId="ADAL" clId="{7CF6976A-D212-452D-8383-A13E6B2EB062}" dt="2026-09-09T13:52:47.040" v="4195" actId="14100"/>
          <ac:spMkLst>
            <pc:docMk/>
            <pc:sldMk cId="3649219583" sldId="269"/>
            <ac:spMk id="55" creationId="{A085FF03-BA2A-5090-3E39-884C8AF8A695}"/>
          </ac:spMkLst>
        </pc:spChg>
        <pc:spChg chg="mod">
          <ac:chgData name="Giuseppe Natrella" userId="fddcd27d-7a8e-4ceb-8a3d-e526ad1c82eb" providerId="ADAL" clId="{7CF6976A-D212-452D-8383-A13E6B2EB062}" dt="2026-09-09T13:50:31.502" v="4085" actId="1036"/>
          <ac:spMkLst>
            <pc:docMk/>
            <pc:sldMk cId="3649219583" sldId="269"/>
            <ac:spMk id="71" creationId="{34241508-70B3-C651-2F45-533329CF9343}"/>
          </ac:spMkLst>
        </pc:spChg>
        <pc:spChg chg="mod">
          <ac:chgData name="Giuseppe Natrella" userId="fddcd27d-7a8e-4ceb-8a3d-e526ad1c82eb" providerId="ADAL" clId="{7CF6976A-D212-452D-8383-A13E6B2EB062}" dt="2026-09-09T13:50:31.502" v="4085" actId="1036"/>
          <ac:spMkLst>
            <pc:docMk/>
            <pc:sldMk cId="3649219583" sldId="269"/>
            <ac:spMk id="75" creationId="{FB66D5F9-52A4-0094-CF56-B548637E373D}"/>
          </ac:spMkLst>
        </pc:spChg>
        <pc:spChg chg="mod">
          <ac:chgData name="Giuseppe Natrella" userId="fddcd27d-7a8e-4ceb-8a3d-e526ad1c82eb" providerId="ADAL" clId="{7CF6976A-D212-452D-8383-A13E6B2EB062}" dt="2026-09-09T13:50:31.502" v="4085" actId="1036"/>
          <ac:spMkLst>
            <pc:docMk/>
            <pc:sldMk cId="3649219583" sldId="269"/>
            <ac:spMk id="77" creationId="{A7563F3D-A2DE-7715-C5C6-F0DD0798CEB8}"/>
          </ac:spMkLst>
        </pc:spChg>
        <pc:spChg chg="mod">
          <ac:chgData name="Giuseppe Natrella" userId="fddcd27d-7a8e-4ceb-8a3d-e526ad1c82eb" providerId="ADAL" clId="{7CF6976A-D212-452D-8383-A13E6B2EB062}" dt="2026-09-09T13:29:12.856" v="3958" actId="2711"/>
          <ac:spMkLst>
            <pc:docMk/>
            <pc:sldMk cId="3649219583" sldId="269"/>
            <ac:spMk id="85" creationId="{7A1B2F20-E778-2062-B88C-6C45FB96E9D1}"/>
          </ac:spMkLst>
        </pc:spChg>
        <pc:spChg chg="mod">
          <ac:chgData name="Giuseppe Natrella" userId="fddcd27d-7a8e-4ceb-8a3d-e526ad1c82eb" providerId="ADAL" clId="{7CF6976A-D212-452D-8383-A13E6B2EB062}" dt="2026-09-09T13:52:19.075" v="4188" actId="123"/>
          <ac:spMkLst>
            <pc:docMk/>
            <pc:sldMk cId="3649219583" sldId="269"/>
            <ac:spMk id="114" creationId="{0BF07240-40BB-CA48-E7B2-64BD10376E35}"/>
          </ac:spMkLst>
        </pc:spChg>
        <pc:spChg chg="mod">
          <ac:chgData name="Giuseppe Natrella" userId="fddcd27d-7a8e-4ceb-8a3d-e526ad1c82eb" providerId="ADAL" clId="{7CF6976A-D212-452D-8383-A13E6B2EB062}" dt="2026-09-09T13:52:29.627" v="4194" actId="1035"/>
          <ac:spMkLst>
            <pc:docMk/>
            <pc:sldMk cId="3649219583" sldId="269"/>
            <ac:spMk id="116" creationId="{D9F9ECE4-49CD-ABF3-6B97-84C4D94171F0}"/>
          </ac:spMkLst>
        </pc:spChg>
        <pc:spChg chg="mod">
          <ac:chgData name="Giuseppe Natrella" userId="fddcd27d-7a8e-4ceb-8a3d-e526ad1c82eb" providerId="ADAL" clId="{7CF6976A-D212-452D-8383-A13E6B2EB062}" dt="2026-09-09T13:31:34.622" v="3977" actId="1037"/>
          <ac:spMkLst>
            <pc:docMk/>
            <pc:sldMk cId="3649219583" sldId="269"/>
            <ac:spMk id="136" creationId="{F54E3985-2DD6-E9DE-8BCF-AEBEF5CC1A9F}"/>
          </ac:spMkLst>
        </pc:spChg>
        <pc:spChg chg="mod">
          <ac:chgData name="Giuseppe Natrella" userId="fddcd27d-7a8e-4ceb-8a3d-e526ad1c82eb" providerId="ADAL" clId="{7CF6976A-D212-452D-8383-A13E6B2EB062}" dt="2026-09-09T13:31:36.157" v="3981" actId="1038"/>
          <ac:spMkLst>
            <pc:docMk/>
            <pc:sldMk cId="3649219583" sldId="269"/>
            <ac:spMk id="138" creationId="{0A8737DC-CF13-9FA4-3826-75C970BB639E}"/>
          </ac:spMkLst>
        </pc:spChg>
        <pc:spChg chg="mod">
          <ac:chgData name="Giuseppe Natrella" userId="fddcd27d-7a8e-4ceb-8a3d-e526ad1c82eb" providerId="ADAL" clId="{7CF6976A-D212-452D-8383-A13E6B2EB062}" dt="2026-09-09T13:50:41.838" v="4109" actId="1036"/>
          <ac:spMkLst>
            <pc:docMk/>
            <pc:sldMk cId="3649219583" sldId="269"/>
            <ac:spMk id="149" creationId="{1F556BEE-3319-1692-76C3-F4A8926D2F5D}"/>
          </ac:spMkLst>
        </pc:spChg>
        <pc:spChg chg="mod">
          <ac:chgData name="Giuseppe Natrella" userId="fddcd27d-7a8e-4ceb-8a3d-e526ad1c82eb" providerId="ADAL" clId="{7CF6976A-D212-452D-8383-A13E6B2EB062}" dt="2026-09-09T13:31:42.271" v="4005" actId="1037"/>
          <ac:spMkLst>
            <pc:docMk/>
            <pc:sldMk cId="3649219583" sldId="269"/>
            <ac:spMk id="151" creationId="{E772D081-831D-9EBE-0C38-AF796F5DEAB2}"/>
          </ac:spMkLst>
        </pc:spChg>
        <pc:spChg chg="mod">
          <ac:chgData name="Giuseppe Natrella" userId="fddcd27d-7a8e-4ceb-8a3d-e526ad1c82eb" providerId="ADAL" clId="{7CF6976A-D212-452D-8383-A13E6B2EB062}" dt="2026-09-09T13:31:27.524" v="3961" actId="403"/>
          <ac:spMkLst>
            <pc:docMk/>
            <pc:sldMk cId="3649219583" sldId="269"/>
            <ac:spMk id="153" creationId="{42F65334-50C8-F287-5A96-B77C6E85779A}"/>
          </ac:spMkLst>
        </pc:spChg>
        <pc:spChg chg="mod">
          <ac:chgData name="Giuseppe Natrella" userId="fddcd27d-7a8e-4ceb-8a3d-e526ad1c82eb" providerId="ADAL" clId="{7CF6976A-D212-452D-8383-A13E6B2EB062}" dt="2026-09-09T13:50:17.117" v="4074" actId="1035"/>
          <ac:spMkLst>
            <pc:docMk/>
            <pc:sldMk cId="3649219583" sldId="269"/>
            <ac:spMk id="176" creationId="{1B19F7C0-E55D-64E1-BA9D-27D9B9C87CBE}"/>
          </ac:spMkLst>
        </pc:spChg>
        <pc:grpChg chg="mod">
          <ac:chgData name="Giuseppe Natrella" userId="fddcd27d-7a8e-4ceb-8a3d-e526ad1c82eb" providerId="ADAL" clId="{7CF6976A-D212-452D-8383-A13E6B2EB062}" dt="2026-09-09T13:51:11.779" v="4137" actId="1035"/>
          <ac:grpSpMkLst>
            <pc:docMk/>
            <pc:sldMk cId="3649219583" sldId="269"/>
            <ac:grpSpMk id="14" creationId="{4E843839-8CF5-BD6E-2D86-1C471392063B}"/>
          </ac:grpSpMkLst>
        </pc:grpChg>
        <pc:grpChg chg="mod">
          <ac:chgData name="Giuseppe Natrella" userId="fddcd27d-7a8e-4ceb-8a3d-e526ad1c82eb" providerId="ADAL" clId="{7CF6976A-D212-452D-8383-A13E6B2EB062}" dt="2026-09-09T13:50:31.502" v="4085" actId="1036"/>
          <ac:grpSpMkLst>
            <pc:docMk/>
            <pc:sldMk cId="3649219583" sldId="269"/>
            <ac:grpSpMk id="68" creationId="{FF56799B-CE22-772D-98C0-6E8E41A17B30}"/>
          </ac:grpSpMkLst>
        </pc:grpChg>
        <pc:grpChg chg="mod">
          <ac:chgData name="Giuseppe Natrella" userId="fddcd27d-7a8e-4ceb-8a3d-e526ad1c82eb" providerId="ADAL" clId="{7CF6976A-D212-452D-8383-A13E6B2EB062}" dt="2026-09-09T13:48:17.376" v="4014" actId="1035"/>
          <ac:grpSpMkLst>
            <pc:docMk/>
            <pc:sldMk cId="3649219583" sldId="269"/>
            <ac:grpSpMk id="106" creationId="{D7E1316B-4AFB-9C0C-EC2D-CAC9EDCC05EF}"/>
          </ac:grpSpMkLst>
        </pc:grpChg>
        <pc:grpChg chg="mod">
          <ac:chgData name="Giuseppe Natrella" userId="fddcd27d-7a8e-4ceb-8a3d-e526ad1c82eb" providerId="ADAL" clId="{7CF6976A-D212-452D-8383-A13E6B2EB062}" dt="2026-09-09T13:49:52.355" v="4054" actId="14100"/>
          <ac:grpSpMkLst>
            <pc:docMk/>
            <pc:sldMk cId="3649219583" sldId="269"/>
            <ac:grpSpMk id="146" creationId="{7D1EE762-4458-B442-D868-460958D23AB5}"/>
          </ac:grpSpMkLst>
        </pc:grpChg>
        <pc:graphicFrameChg chg="mod modGraphic">
          <ac:chgData name="Giuseppe Natrella" userId="fddcd27d-7a8e-4ceb-8a3d-e526ad1c82eb" providerId="ADAL" clId="{7CF6976A-D212-452D-8383-A13E6B2EB062}" dt="2026-09-09T13:47:27.204" v="4009" actId="1076"/>
          <ac:graphicFrameMkLst>
            <pc:docMk/>
            <pc:sldMk cId="3649219583" sldId="269"/>
            <ac:graphicFrameMk id="87" creationId="{18C2001B-B0A5-F270-A1E4-CE3428399422}"/>
          </ac:graphicFrameMkLst>
        </pc:graphicFrameChg>
        <pc:picChg chg="mod">
          <ac:chgData name="Giuseppe Natrella" userId="fddcd27d-7a8e-4ceb-8a3d-e526ad1c82eb" providerId="ADAL" clId="{7CF6976A-D212-452D-8383-A13E6B2EB062}" dt="2026-09-09T13:52:06.809" v="4177" actId="1035"/>
          <ac:picMkLst>
            <pc:docMk/>
            <pc:sldMk cId="3649219583" sldId="269"/>
            <ac:picMk id="118" creationId="{01FE8379-076C-0792-BACC-BE7875E8A740}"/>
          </ac:picMkLst>
        </pc:picChg>
        <pc:picChg chg="mod">
          <ac:chgData name="Giuseppe Natrella" userId="fddcd27d-7a8e-4ceb-8a3d-e526ad1c82eb" providerId="ADAL" clId="{7CF6976A-D212-452D-8383-A13E6B2EB062}" dt="2026-09-09T13:51:11.779" v="4137" actId="1035"/>
          <ac:picMkLst>
            <pc:docMk/>
            <pc:sldMk cId="3649219583" sldId="269"/>
            <ac:picMk id="121" creationId="{4C0AF3B6-AFB5-6E26-82CB-11538E33E21F}"/>
          </ac:picMkLst>
        </pc:picChg>
        <pc:picChg chg="mod">
          <ac:chgData name="Giuseppe Natrella" userId="fddcd27d-7a8e-4ceb-8a3d-e526ad1c82eb" providerId="ADAL" clId="{7CF6976A-D212-452D-8383-A13E6B2EB062}" dt="2026-09-09T13:52:03.437" v="4166" actId="14100"/>
          <ac:picMkLst>
            <pc:docMk/>
            <pc:sldMk cId="3649219583" sldId="269"/>
            <ac:picMk id="122" creationId="{835717AB-FB21-B91C-70DE-BDA91A871334}"/>
          </ac:picMkLst>
        </pc:picChg>
        <pc:picChg chg="mod">
          <ac:chgData name="Giuseppe Natrella" userId="fddcd27d-7a8e-4ceb-8a3d-e526ad1c82eb" providerId="ADAL" clId="{7CF6976A-D212-452D-8383-A13E6B2EB062}" dt="2026-09-09T13:31:38.559" v="3994" actId="1038"/>
          <ac:picMkLst>
            <pc:docMk/>
            <pc:sldMk cId="3649219583" sldId="269"/>
            <ac:picMk id="129" creationId="{E7B8A53C-30D6-53AE-0F89-B701BF23FFA4}"/>
          </ac:picMkLst>
        </pc:picChg>
        <pc:picChg chg="mod">
          <ac:chgData name="Giuseppe Natrella" userId="fddcd27d-7a8e-4ceb-8a3d-e526ad1c82eb" providerId="ADAL" clId="{7CF6976A-D212-452D-8383-A13E6B2EB062}" dt="2026-09-09T13:50:31.502" v="4085" actId="1036"/>
          <ac:picMkLst>
            <pc:docMk/>
            <pc:sldMk cId="3649219583" sldId="269"/>
            <ac:picMk id="133" creationId="{D67BC24D-F487-DF93-A946-671141F7C875}"/>
          </ac:picMkLst>
        </pc:picChg>
        <pc:picChg chg="mod">
          <ac:chgData name="Giuseppe Natrella" userId="fddcd27d-7a8e-4ceb-8a3d-e526ad1c82eb" providerId="ADAL" clId="{7CF6976A-D212-452D-8383-A13E6B2EB062}" dt="2026-09-09T13:51:11.779" v="4137" actId="1035"/>
          <ac:picMkLst>
            <pc:docMk/>
            <pc:sldMk cId="3649219583" sldId="269"/>
            <ac:picMk id="135" creationId="{0114F277-5CEC-0C90-EB0F-92DB50D04173}"/>
          </ac:picMkLst>
        </pc:picChg>
        <pc:picChg chg="mod">
          <ac:chgData name="Giuseppe Natrella" userId="fddcd27d-7a8e-4ceb-8a3d-e526ad1c82eb" providerId="ADAL" clId="{7CF6976A-D212-452D-8383-A13E6B2EB062}" dt="2026-09-09T13:50:31.502" v="4085" actId="1036"/>
          <ac:picMkLst>
            <pc:docMk/>
            <pc:sldMk cId="3649219583" sldId="269"/>
            <ac:picMk id="140" creationId="{79ACAB14-AFCD-3BF0-5D20-32EB430F754C}"/>
          </ac:picMkLst>
        </pc:picChg>
      </pc:sldChg>
      <pc:sldMasterChg chg="addSp delSp modSp mod">
        <pc:chgData name="Giuseppe Natrella" userId="fddcd27d-7a8e-4ceb-8a3d-e526ad1c82eb" providerId="ADAL" clId="{7CF6976A-D212-452D-8383-A13E6B2EB062}" dt="2026-09-10T11:35:01.585" v="4282" actId="1036"/>
        <pc:sldMasterMkLst>
          <pc:docMk/>
          <pc:sldMasterMk cId="4224227318" sldId="2147483668"/>
        </pc:sldMasterMkLst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19" creationId="{DFA95648-014E-5009-F2BD-810831C7AAC7}"/>
          </ac:spMkLst>
        </pc:spChg>
        <pc:spChg chg="del">
          <ac:chgData name="Giuseppe Natrella" userId="fddcd27d-7a8e-4ceb-8a3d-e526ad1c82eb" providerId="ADAL" clId="{7CF6976A-D212-452D-8383-A13E6B2EB062}" dt="2026-09-10T11:34:31.167" v="4202" actId="478"/>
          <ac:spMkLst>
            <pc:docMk/>
            <pc:sldMasterMk cId="4224227318" sldId="2147483668"/>
            <ac:spMk id="22" creationId="{42BD9DFD-946F-D694-84C0-60C9350F11AC}"/>
          </ac:spMkLst>
        </pc:spChg>
        <pc:spChg chg="del">
          <ac:chgData name="Giuseppe Natrella" userId="fddcd27d-7a8e-4ceb-8a3d-e526ad1c82eb" providerId="ADAL" clId="{7CF6976A-D212-452D-8383-A13E6B2EB062}" dt="2026-09-10T11:34:31.167" v="4202" actId="478"/>
          <ac:spMkLst>
            <pc:docMk/>
            <pc:sldMasterMk cId="4224227318" sldId="2147483668"/>
            <ac:spMk id="23" creationId="{A19A0255-A070-BAC9-3FA3-79C59823D2AE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0" creationId="{B6E8B5E7-BC9C-977A-690F-59035B84C81A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1" creationId="{DD95B137-8877-7B65-C716-9AB5AE141034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3" creationId="{2E2A199C-7CB3-77D5-2F26-B1D0FC229112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5" creationId="{32AFE2A9-9F92-3D9F-E668-4D8BE9387BC0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7" creationId="{9FEE4EE2-3625-651F-6954-8B16C8106A95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8" creationId="{A3120C22-6043-0AF1-1EDE-1730F53778C6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39" creationId="{7267608C-A608-09F6-0BD8-37952031705F}"/>
          </ac:spMkLst>
        </pc:spChg>
        <pc:spChg chg="del">
          <ac:chgData name="Giuseppe Natrella" userId="fddcd27d-7a8e-4ceb-8a3d-e526ad1c82eb" providerId="ADAL" clId="{7CF6976A-D212-452D-8383-A13E6B2EB062}" dt="2026-09-10T11:34:31.167" v="4202" actId="478"/>
          <ac:spMkLst>
            <pc:docMk/>
            <pc:sldMasterMk cId="4224227318" sldId="2147483668"/>
            <ac:spMk id="40" creationId="{6B332A78-A618-5B9A-B670-591B1DFB22B2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46" creationId="{1261732F-679F-5BB5-0A62-D0CF3ABBBBB8}"/>
          </ac:spMkLst>
        </pc:spChg>
        <pc:spChg chg="mod">
          <ac:chgData name="Giuseppe Natrella" userId="fddcd27d-7a8e-4ceb-8a3d-e526ad1c82eb" providerId="ADAL" clId="{7CF6976A-D212-452D-8383-A13E6B2EB062}" dt="2026-09-10T11:34:25.197" v="4200"/>
          <ac:spMkLst>
            <pc:docMk/>
            <pc:sldMasterMk cId="4224227318" sldId="2147483668"/>
            <ac:spMk id="47" creationId="{B252AF3B-F6B4-11D1-AD14-782B8D0B401E}"/>
          </ac:spMkLst>
        </pc:spChg>
        <pc:grpChg chg="del">
          <ac:chgData name="Giuseppe Natrella" userId="fddcd27d-7a8e-4ceb-8a3d-e526ad1c82eb" providerId="ADAL" clId="{7CF6976A-D212-452D-8383-A13E6B2EB062}" dt="2026-09-10T11:34:31.167" v="4202" actId="478"/>
          <ac:grpSpMkLst>
            <pc:docMk/>
            <pc:sldMasterMk cId="4224227318" sldId="2147483668"/>
            <ac:grpSpMk id="10" creationId="{D0B4F3B1-FF54-47AE-5E1E-4B223FE112A9}"/>
          </ac:grpSpMkLst>
        </pc:grpChg>
        <pc:grpChg chg="del">
          <ac:chgData name="Giuseppe Natrella" userId="fddcd27d-7a8e-4ceb-8a3d-e526ad1c82eb" providerId="ADAL" clId="{7CF6976A-D212-452D-8383-A13E6B2EB062}" dt="2026-09-10T11:34:31.167" v="4202" actId="478"/>
          <ac:grpSpMkLst>
            <pc:docMk/>
            <pc:sldMasterMk cId="4224227318" sldId="2147483668"/>
            <ac:grpSpMk id="17" creationId="{B9E6ED85-4EB0-C3F1-9D1D-B712EC758813}"/>
          </ac:grpSpMkLst>
        </pc:grpChg>
        <pc:grpChg chg="del">
          <ac:chgData name="Giuseppe Natrella" userId="fddcd27d-7a8e-4ceb-8a3d-e526ad1c82eb" providerId="ADAL" clId="{7CF6976A-D212-452D-8383-A13E6B2EB062}" dt="2026-09-10T11:34:31.167" v="4202" actId="478"/>
          <ac:grpSpMkLst>
            <pc:docMk/>
            <pc:sldMasterMk cId="4224227318" sldId="2147483668"/>
            <ac:grpSpMk id="41" creationId="{A8F844D1-F78D-E047-0EFD-B945178D124E}"/>
          </ac:grpSpMkLst>
        </pc:grpChg>
        <pc:picChg chg="add mod">
          <ac:chgData name="Giuseppe Natrella" userId="fddcd27d-7a8e-4ceb-8a3d-e526ad1c82eb" providerId="ADAL" clId="{7CF6976A-D212-452D-8383-A13E6B2EB062}" dt="2026-09-10T11:35:01.585" v="4282" actId="1036"/>
          <ac:picMkLst>
            <pc:docMk/>
            <pc:sldMasterMk cId="4224227318" sldId="2147483668"/>
            <ac:picMk id="49" creationId="{9635D410-5950-5728-5EA6-52D02C3DA9F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81C6D-3B49-41CD-9FA5-5BA66F45249C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B90E2-188D-4AA4-B3FB-BAF021CEFCB1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082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1pPr>
    <a:lvl2pPr marL="1468720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2pPr>
    <a:lvl3pPr marL="2937441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3pPr>
    <a:lvl4pPr marL="4406160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4pPr>
    <a:lvl5pPr marL="5874881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5pPr>
    <a:lvl6pPr marL="7343601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6pPr>
    <a:lvl7pPr marL="8812322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7pPr>
    <a:lvl8pPr marL="10281041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8pPr>
    <a:lvl9pPr marL="11749762" algn="l" defTabSz="2937441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DEA82-5A20-6AE0-3CA7-9C54E731C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412D5AB-04EA-C112-1F20-F8A85919E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349500" y="1143000"/>
            <a:ext cx="2159000" cy="30861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0C19586-F755-79EC-F410-62D5BBB6F2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1BD67D-C274-F408-990F-D986FCE02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B90E2-188D-4AA4-B3FB-BAF021CEFCB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994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665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>
            <a:extLst>
              <a:ext uri="{FF2B5EF4-FFF2-40B4-BE49-F238E27FC236}">
                <a16:creationId xmlns:a16="http://schemas.microsoft.com/office/drawing/2014/main" id="{9635D410-5950-5728-5EA6-52D02C3DA9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078771"/>
            <a:ext cx="25365075" cy="584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2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2AA3A-E1D0-3CA5-1FD2-79017C0B7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87740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Tema di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Marica Troilo</dc:creator>
  <cp:lastModifiedBy>Giuseppe Natrella</cp:lastModifiedBy>
  <cp:revision>7</cp:revision>
  <dcterms:created xsi:type="dcterms:W3CDTF">2024-05-06T08:37:55Z</dcterms:created>
  <dcterms:modified xsi:type="dcterms:W3CDTF">2026-09-10T11:35:03Z</dcterms:modified>
</cp:coreProperties>
</file>